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6" r:id="rId4"/>
    <p:sldId id="267" r:id="rId5"/>
    <p:sldId id="264" r:id="rId6"/>
    <p:sldId id="263" r:id="rId7"/>
    <p:sldId id="265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82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February 2, 2012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work</a:t>
            </a:r>
            <a:endParaRPr lang="en-US" dirty="0" smtClean="0"/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prototype development (Utah)</a:t>
            </a:r>
          </a:p>
          <a:p>
            <a:pPr lvl="1"/>
            <a:r>
              <a:rPr lang="en-US" dirty="0" smtClean="0"/>
              <a:t>Motor control prototype</a:t>
            </a:r>
          </a:p>
          <a:p>
            <a:r>
              <a:rPr lang="en-US" dirty="0" smtClean="0"/>
              <a:t>Android </a:t>
            </a:r>
            <a:r>
              <a:rPr lang="en-US" dirty="0" smtClean="0"/>
              <a:t>development</a:t>
            </a:r>
            <a:endParaRPr lang="en-US" dirty="0" smtClean="0"/>
          </a:p>
          <a:p>
            <a:r>
              <a:rPr lang="en-US" dirty="0" smtClean="0"/>
              <a:t>Project metrics</a:t>
            </a:r>
          </a:p>
          <a:p>
            <a:pPr lvl="1"/>
            <a:r>
              <a:rPr lang="en-US" dirty="0" err="1" smtClean="0"/>
              <a:t>SLoC</a:t>
            </a:r>
            <a:r>
              <a:rPr lang="en-US" dirty="0" smtClean="0"/>
              <a:t> tool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 r="43922" b="76323"/>
          <a:stretch>
            <a:fillRect/>
          </a:stretch>
        </p:blipFill>
        <p:spPr bwMode="auto">
          <a:xfrm rot="5400000">
            <a:off x="31002" y="5893316"/>
            <a:ext cx="909698" cy="10103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motor control system works</a:t>
            </a:r>
          </a:p>
          <a:p>
            <a:r>
              <a:rPr lang="en-US" dirty="0" smtClean="0"/>
              <a:t>&lt;&lt;Insert </a:t>
            </a:r>
            <a:r>
              <a:rPr lang="en-US" dirty="0" err="1" smtClean="0"/>
              <a:t>youtube</a:t>
            </a:r>
            <a:r>
              <a:rPr lang="en-US" dirty="0" smtClean="0"/>
              <a:t> video&gt;&gt;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the physical tunnel interface</a:t>
            </a:r>
          </a:p>
          <a:p>
            <a:r>
              <a:rPr lang="en-US" dirty="0" smtClean="0"/>
              <a:t>Improved interface to streamline exhibit flow</a:t>
            </a:r>
          </a:p>
          <a:p>
            <a:pPr lvl="1"/>
            <a:r>
              <a:rPr lang="en-US" dirty="0" smtClean="0"/>
              <a:t>Splash screen</a:t>
            </a:r>
          </a:p>
          <a:p>
            <a:pPr lvl="1"/>
            <a:r>
              <a:rPr lang="en-US" dirty="0" smtClean="0"/>
              <a:t>Menu options to return to physical/virtual home</a:t>
            </a:r>
          </a:p>
          <a:p>
            <a:r>
              <a:rPr lang="en-US" dirty="0" smtClean="0"/>
              <a:t>Windows build environment</a:t>
            </a:r>
          </a:p>
          <a:p>
            <a:r>
              <a:rPr lang="en-US" dirty="0" smtClean="0"/>
              <a:t>&lt;&lt;insert screenshots&gt;&gt;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Developer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SoW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SDP, SRS, SDD, Fall FQT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Missing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status presentations from November 2011.  Includes today’s 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slide count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SLOC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10,863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Used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wc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–l to count lines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until a better method is found.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types included:</a:t>
                      </a:r>
                      <a:r>
                        <a:rPr lang="en-US" baseline="0" dirty="0" smtClean="0"/>
                        <a:t> .h, .</a:t>
                      </a:r>
                      <a:r>
                        <a:rPr lang="en-US" baseline="0" dirty="0" err="1" smtClean="0"/>
                        <a:t>cpp</a:t>
                      </a:r>
                      <a:r>
                        <a:rPr lang="en-US" baseline="0" dirty="0" smtClean="0"/>
                        <a:t>, .java, .xml, .</a:t>
                      </a:r>
                      <a:r>
                        <a:rPr lang="en-US" baseline="0" dirty="0" err="1" smtClean="0"/>
                        <a:t>pde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Motor Control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Integrated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Control Elements Integrated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6 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8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214</Words>
  <Application>Microsoft Office PowerPoint</Application>
  <PresentationFormat>On-screen Show (4:3)</PresentationFormat>
  <Paragraphs>71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Activities this week</vt:lpstr>
      <vt:lpstr>Motor Control</vt:lpstr>
      <vt:lpstr>Android</vt:lpstr>
      <vt:lpstr>Baseline Documentation Metrics</vt:lpstr>
      <vt:lpstr>Baseline Code Metrics</vt:lpstr>
      <vt:lpstr>Baseline Hardware Metrics</vt:lpstr>
      <vt:lpstr>Follow us on Twitter… 6 followers – 47 tweets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PITTMAN-BE</cp:lastModifiedBy>
  <cp:revision>243</cp:revision>
  <dcterms:created xsi:type="dcterms:W3CDTF">2011-08-30T16:29:22Z</dcterms:created>
  <dcterms:modified xsi:type="dcterms:W3CDTF">2012-02-01T23:52:10Z</dcterms:modified>
</cp:coreProperties>
</file>