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69" r:id="rId4"/>
    <p:sldId id="271" r:id="rId5"/>
    <p:sldId id="267" r:id="rId6"/>
    <p:sldId id="272" r:id="rId7"/>
    <p:sldId id="273" r:id="rId8"/>
    <p:sldId id="275" r:id="rId9"/>
    <p:sldId id="276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FD79AE0FFAB2A2D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ZqCDj0iIIuw" TargetMode="External"/><Relationship Id="rId2" Type="http://schemas.openxmlformats.org/officeDocument/2006/relationships/hyperlink" Target="http://youtu.be/HrSJLhGlSt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I_8lglANa6E" TargetMode="External"/><Relationship Id="rId2" Type="http://schemas.openxmlformats.org/officeDocument/2006/relationships/hyperlink" Target="http://youtu.be/ZX7wXZvURY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aW49hBf3XI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rQQNqLvDWc0" TargetMode="External"/><Relationship Id="rId2" Type="http://schemas.openxmlformats.org/officeDocument/2006/relationships/hyperlink" Target="http://youtu.be/SK_XOnMkb-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“In-Class” Demo</a:t>
            </a:r>
          </a:p>
          <a:p>
            <a:r>
              <a:rPr lang="en-US" sz="3200" dirty="0" smtClean="0"/>
              <a:t>March 8,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Your Viewing Pleasure…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Playlist containing all videos shown</a:t>
            </a:r>
          </a:p>
          <a:p>
            <a:pPr lvl="1"/>
            <a:r>
              <a:rPr lang="en-US" dirty="0" smtClean="0">
                <a:hlinkClick r:id="rId2"/>
              </a:rPr>
              <a:t>http://www.youtube.com/playlist?list=PLFD79AE0FFAB2A2D9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broken down by subsystems</a:t>
            </a:r>
          </a:p>
          <a:p>
            <a:r>
              <a:rPr lang="en-US" dirty="0" smtClean="0"/>
              <a:t>Several </a:t>
            </a:r>
            <a:r>
              <a:rPr lang="en-US" dirty="0" smtClean="0"/>
              <a:t>in-class demos provided already using YouTube</a:t>
            </a:r>
          </a:p>
          <a:p>
            <a:r>
              <a:rPr lang="en-US" dirty="0" smtClean="0"/>
              <a:t>New videos added to show current </a:t>
            </a:r>
            <a:r>
              <a:rPr lang="en-US" dirty="0" smtClean="0"/>
              <a:t>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In-Class Demo - 2012-03-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9155" y="1600200"/>
            <a:ext cx="628568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Subsystem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In-Class Demo - 2012-03-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9155" y="1600200"/>
            <a:ext cx="6285689" cy="4525963"/>
          </a:xfrm>
        </p:spPr>
      </p:pic>
      <p:sp>
        <p:nvSpPr>
          <p:cNvPr id="5" name="Rectangle 4"/>
          <p:cNvSpPr/>
          <p:nvPr/>
        </p:nvSpPr>
        <p:spPr>
          <a:xfrm>
            <a:off x="1219200" y="4953000"/>
            <a:ext cx="1066800" cy="12192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Subsystem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Graph</a:t>
            </a:r>
          </a:p>
          <a:p>
            <a:pPr lvl="1"/>
            <a:r>
              <a:rPr lang="en-US" dirty="0" smtClean="0">
                <a:hlinkClick r:id="rId2"/>
              </a:rPr>
              <a:t>http://youtu.be/HrSJLhGlStc</a:t>
            </a:r>
            <a:endParaRPr lang="en-US" dirty="0" smtClean="0"/>
          </a:p>
          <a:p>
            <a:r>
              <a:rPr lang="en-US" dirty="0" smtClean="0"/>
              <a:t>Human-Machine Interface (Controls UI)</a:t>
            </a:r>
          </a:p>
          <a:p>
            <a:pPr lvl="1"/>
            <a:r>
              <a:rPr lang="en-US" dirty="0" smtClean="0">
                <a:hlinkClick r:id="rId3"/>
              </a:rPr>
              <a:t>http://youtu.be/ZqCDj0iIIuw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In-Class Demo - 2012-03-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9155" y="1600200"/>
            <a:ext cx="6285689" cy="4525963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Subsystem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953000"/>
            <a:ext cx="3048000" cy="12192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9812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Subsystem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Communication Demo</a:t>
            </a:r>
          </a:p>
          <a:p>
            <a:pPr lvl="1"/>
            <a:r>
              <a:rPr lang="en-US" dirty="0" smtClean="0">
                <a:hlinkClick r:id="rId2"/>
              </a:rPr>
              <a:t>http://youtu.be/ZX7wXZvURYY</a:t>
            </a:r>
            <a:endParaRPr lang="en-US" dirty="0" smtClean="0"/>
          </a:p>
          <a:p>
            <a:r>
              <a:rPr lang="en-US" dirty="0" smtClean="0"/>
              <a:t>Stepper Motor Changing Fan Speed (</a:t>
            </a:r>
            <a:r>
              <a:rPr lang="en-US" dirty="0" err="1" smtClean="0"/>
              <a:t>Arduino</a:t>
            </a:r>
            <a:r>
              <a:rPr lang="en-US" dirty="0" smtClean="0"/>
              <a:t> Controlled)</a:t>
            </a:r>
          </a:p>
          <a:p>
            <a:pPr lvl="1"/>
            <a:r>
              <a:rPr lang="en-US" dirty="0" smtClean="0">
                <a:hlinkClick r:id="rId3"/>
              </a:rPr>
              <a:t>http://youtu.be/I_8lglANa6E</a:t>
            </a:r>
            <a:endParaRPr lang="en-US" dirty="0" smtClean="0"/>
          </a:p>
          <a:p>
            <a:r>
              <a:rPr lang="en-US" dirty="0" smtClean="0"/>
              <a:t>Hall Effect Sensor Demo</a:t>
            </a:r>
          </a:p>
          <a:p>
            <a:pPr lvl="1"/>
            <a:r>
              <a:rPr lang="en-US" dirty="0" smtClean="0">
                <a:hlinkClick r:id="rId4"/>
              </a:rPr>
              <a:t>http://youtu.be/aW49hBf3XIw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</a:t>
            </a:r>
            <a:endParaRPr lang="en-US" dirty="0"/>
          </a:p>
        </p:txBody>
      </p:sp>
      <p:pic>
        <p:nvPicPr>
          <p:cNvPr id="10" name="Content Placeholder 9" descr="In-Class Demo - 2012-03-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359" y="1600200"/>
            <a:ext cx="6427281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7696200" cy="4724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Android/</a:t>
            </a:r>
            <a:r>
              <a:rPr lang="en-US" dirty="0" err="1" smtClean="0"/>
              <a:t>Arduino</a:t>
            </a:r>
            <a:r>
              <a:rPr lang="en-US" dirty="0" smtClean="0"/>
              <a:t> Communication &amp; Power Resilience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youtu.be/SK_XOnMkb-Q</a:t>
            </a:r>
            <a:endParaRPr lang="en-US" dirty="0" smtClean="0"/>
          </a:p>
          <a:p>
            <a:r>
              <a:rPr lang="en-US" dirty="0" smtClean="0"/>
              <a:t>Fan </a:t>
            </a:r>
            <a:r>
              <a:rPr lang="en-US" dirty="0" smtClean="0"/>
              <a:t>Control From Phone</a:t>
            </a:r>
          </a:p>
          <a:p>
            <a:pPr lvl="1"/>
            <a:r>
              <a:rPr lang="en-US" dirty="0" smtClean="0">
                <a:hlinkClick r:id="rId3"/>
              </a:rPr>
              <a:t>http://youtu.be/rQQNqLvDWc0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138</Words>
  <Application>Microsoft Office PowerPoint</Application>
  <PresentationFormat>On-screen Show (4:3)</PresentationFormat>
  <Paragraphs>46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Introduction</vt:lpstr>
      <vt:lpstr>System Diagram</vt:lpstr>
      <vt:lpstr>Android Subsystem</vt:lpstr>
      <vt:lpstr>Android Subsystem</vt:lpstr>
      <vt:lpstr>Arduino Subsystem</vt:lpstr>
      <vt:lpstr>Arduino Subsystem</vt:lpstr>
      <vt:lpstr>End-to-End</vt:lpstr>
      <vt:lpstr>End-to-End</vt:lpstr>
      <vt:lpstr>For Your Viewing Pleasure…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Michael Lynch</cp:lastModifiedBy>
  <cp:revision>302</cp:revision>
  <dcterms:created xsi:type="dcterms:W3CDTF">2011-08-30T16:29:22Z</dcterms:created>
  <dcterms:modified xsi:type="dcterms:W3CDTF">2012-03-08T02:07:06Z</dcterms:modified>
</cp:coreProperties>
</file>