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7" r:id="rId4"/>
    <p:sldId id="279" r:id="rId5"/>
    <p:sldId id="275" r:id="rId6"/>
    <p:sldId id="278" r:id="rId7"/>
    <p:sldId id="280" r:id="rId8"/>
    <p:sldId id="27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27" autoAdjust="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Somewhat of a repeat of last week.  May continue to brief this slide</a:t>
            </a:r>
            <a:r>
              <a:rPr lang="en-US" baseline="0" dirty="0" smtClean="0"/>
              <a:t> to track prototyping progress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components being used.  Note the size of the I/O</a:t>
            </a:r>
            <a:r>
              <a:rPr lang="en-US" baseline="0" dirty="0" smtClean="0"/>
              <a:t>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Chris’ prototype of basic sensors and network communication.  Measurements sent</a:t>
            </a:r>
            <a:r>
              <a:rPr lang="en-US" baseline="0" dirty="0" smtClean="0"/>
              <a:t> to Twitter.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Michael’s prototype of hall effect sensor.  It is believed that fan RPM can be effectively and cheaply measured using this sensor</a:t>
            </a:r>
            <a:r>
              <a:rPr lang="en-US" dirty="0" smtClean="0"/>
              <a:t>.  Next step is to attach magnets to a fan, attach the sensor on to some sort of probe, and write code to handle interrupts caused by the sensor going high.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October 20, 2011</a:t>
            </a:r>
            <a:endParaRPr lang="en-US" sz="3200" dirty="0"/>
          </a:p>
        </p:txBody>
      </p:sp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ROM Draft</a:t>
            </a:r>
          </a:p>
          <a:p>
            <a:r>
              <a:rPr lang="en-US" dirty="0" smtClean="0"/>
              <a:t>SRS Draft</a:t>
            </a:r>
          </a:p>
          <a:p>
            <a:r>
              <a:rPr lang="en-US" dirty="0" smtClean="0"/>
              <a:t>Technical Risk Reduction</a:t>
            </a:r>
          </a:p>
          <a:p>
            <a:pPr lvl="1"/>
            <a:r>
              <a:rPr lang="en-US" dirty="0" smtClean="0"/>
              <a:t>Physical Wind Tunnel controls and instrumentation prototyping</a:t>
            </a:r>
          </a:p>
          <a:p>
            <a:pPr lvl="1"/>
            <a:r>
              <a:rPr lang="en-US" dirty="0" smtClean="0"/>
              <a:t>Android NDK Prototyping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Technical Risk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Tunnel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 Existing Fan</a:t>
            </a:r>
            <a:endParaRPr lang="en-US" dirty="0"/>
          </a:p>
          <a:p>
            <a:pPr marL="400050" lvl="1" indent="0"/>
            <a:r>
              <a:rPr lang="en-US" dirty="0" smtClean="0"/>
              <a:t> RPM </a:t>
            </a:r>
            <a:r>
              <a:rPr lang="en-US" dirty="0"/>
              <a:t>measurement</a:t>
            </a:r>
          </a:p>
          <a:p>
            <a:pPr marL="400050" lvl="1" indent="0"/>
            <a:r>
              <a:rPr lang="en-US" dirty="0" smtClean="0"/>
              <a:t> Control</a:t>
            </a:r>
          </a:p>
          <a:p>
            <a:pPr marL="400050" lvl="1" indent="0"/>
            <a:r>
              <a:rPr lang="en-US" dirty="0" err="1" smtClean="0"/>
              <a:t>Arduino-Arduino</a:t>
            </a:r>
            <a:r>
              <a:rPr lang="en-US" dirty="0" smtClean="0"/>
              <a:t> communication</a:t>
            </a:r>
          </a:p>
          <a:p>
            <a:pPr marL="0" indent="0"/>
            <a:r>
              <a:rPr lang="en-US" dirty="0" smtClean="0"/>
              <a:t>Ethernet Communication</a:t>
            </a:r>
          </a:p>
          <a:p>
            <a:pPr marL="400050" lvl="1" indent="0"/>
            <a:r>
              <a:rPr lang="en-US" dirty="0" smtClean="0"/>
              <a:t>Android-</a:t>
            </a:r>
            <a:r>
              <a:rPr lang="en-US" dirty="0" err="1" smtClean="0"/>
              <a:t>Arduino</a:t>
            </a:r>
            <a:r>
              <a:rPr lang="en-US" dirty="0" smtClean="0"/>
              <a:t> communication</a:t>
            </a:r>
          </a:p>
          <a:p>
            <a:pPr marL="0" indent="0"/>
            <a:r>
              <a:rPr lang="en-US" dirty="0" smtClean="0"/>
              <a:t> Model Positioning System?</a:t>
            </a:r>
          </a:p>
          <a:p>
            <a:pPr marL="400050" lvl="1" indent="0"/>
            <a:r>
              <a:rPr lang="en-US" dirty="0" smtClean="0"/>
              <a:t> “Nice to have,” but may be difficult to fabricate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Virtual Tunnel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 “Whiteboard”</a:t>
            </a:r>
          </a:p>
          <a:p>
            <a:pPr marL="400050" lvl="1" indent="0"/>
            <a:r>
              <a:rPr lang="en-US" dirty="0" smtClean="0"/>
              <a:t>Translating user-drawn shape into computational grid</a:t>
            </a:r>
          </a:p>
          <a:p>
            <a:pPr marL="0" indent="0"/>
            <a:r>
              <a:rPr lang="en-US" dirty="0" smtClean="0"/>
              <a:t> Existing Flow Solver Code</a:t>
            </a:r>
          </a:p>
          <a:p>
            <a:pPr marL="400050" lvl="1" indent="0"/>
            <a:r>
              <a:rPr lang="en-US" dirty="0" smtClean="0"/>
              <a:t>Porting to Android using the Native Development Kit (NDK)</a:t>
            </a:r>
            <a:endParaRPr lang="en-US" dirty="0"/>
          </a:p>
          <a:p>
            <a:pPr marL="400050" lvl="1" indent="0"/>
            <a:r>
              <a:rPr lang="en-US" dirty="0" smtClean="0"/>
              <a:t>Speed and stability issues?</a:t>
            </a:r>
            <a:endParaRPr lang="en-US" dirty="0"/>
          </a:p>
          <a:p>
            <a:pPr marL="400050" lvl="1" indent="0"/>
            <a:r>
              <a:rPr lang="en-US" dirty="0" smtClean="0"/>
              <a:t>Translating </a:t>
            </a:r>
            <a:r>
              <a:rPr lang="en-US" dirty="0"/>
              <a:t>solver output to </a:t>
            </a:r>
            <a:r>
              <a:rPr lang="en-US" dirty="0" smtClean="0"/>
              <a:t>lift and </a:t>
            </a:r>
            <a:r>
              <a:rPr lang="en-US" dirty="0"/>
              <a:t>drag info</a:t>
            </a:r>
          </a:p>
          <a:p>
            <a:pPr marL="0" indent="0"/>
            <a:r>
              <a:rPr lang="en-US" dirty="0" smtClean="0"/>
              <a:t> Translating Solver Output To Pretty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01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and Ethernet Shield</a:t>
            </a:r>
            <a:endParaRPr lang="en-US" dirty="0"/>
          </a:p>
        </p:txBody>
      </p:sp>
      <p:pic>
        <p:nvPicPr>
          <p:cNvPr id="7" name="Content Placeholder 6" descr="ArduinoUno_r2_front450px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 rot="5400000">
            <a:off x="579806" y="2351966"/>
            <a:ext cx="4315100" cy="3020568"/>
          </a:xfrm>
        </p:spPr>
      </p:pic>
      <p:pic>
        <p:nvPicPr>
          <p:cNvPr id="8" name="Content Placeholder 7" descr="ArduinoEthernetShieldV3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 rot="5400000">
            <a:off x="4648200" y="2293795"/>
            <a:ext cx="4038600" cy="31387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Temperature and Humidity Sensors</a:t>
            </a:r>
            <a:endParaRPr lang="en-US" dirty="0"/>
          </a:p>
        </p:txBody>
      </p:sp>
      <p:pic>
        <p:nvPicPr>
          <p:cNvPr id="5" name="Content Placeholder 4" descr="Arduino+Ethernet+Protoboard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249" y="1600200"/>
            <a:ext cx="756750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286000"/>
            <a:ext cx="762000" cy="762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4114800"/>
            <a:ext cx="533400" cy="5334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1447800"/>
            <a:ext cx="2362200" cy="646331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Humidity and Temperature Sensor</a:t>
            </a:r>
            <a:endParaRPr lang="en-US" dirty="0"/>
          </a:p>
        </p:txBody>
      </p:sp>
      <p:cxnSp>
        <p:nvCxnSpPr>
          <p:cNvPr id="12" name="Straight Connector 11"/>
          <p:cNvCxnSpPr>
            <a:stCxn id="8" idx="2"/>
            <a:endCxn id="6" idx="1"/>
          </p:cNvCxnSpPr>
          <p:nvPr/>
        </p:nvCxnSpPr>
        <p:spPr>
          <a:xfrm>
            <a:off x="1333500" y="2094131"/>
            <a:ext cx="1064092" cy="30346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4876800"/>
            <a:ext cx="2438400" cy="36933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Sensor (IC)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0"/>
            <a:endCxn id="7" idx="5"/>
          </p:cNvCxnSpPr>
          <p:nvPr/>
        </p:nvCxnSpPr>
        <p:spPr>
          <a:xfrm flipH="1" flipV="1">
            <a:off x="2588885" y="4570085"/>
            <a:ext cx="1297315" cy="30671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2000" y="3352800"/>
            <a:ext cx="1219200" cy="12192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4572000"/>
            <a:ext cx="2438400" cy="646331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shared via Ethernet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0"/>
            <a:endCxn id="15" idx="5"/>
          </p:cNvCxnSpPr>
          <p:nvPr/>
        </p:nvCxnSpPr>
        <p:spPr>
          <a:xfrm flipH="1" flipV="1">
            <a:off x="5612652" y="4393452"/>
            <a:ext cx="1092948" cy="1785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81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Hall Effect Sensor</a:t>
            </a:r>
            <a:endParaRPr lang="en-US" dirty="0"/>
          </a:p>
        </p:txBody>
      </p:sp>
      <p:pic>
        <p:nvPicPr>
          <p:cNvPr id="7" name="Content Placeholder 6" descr="IMG_20111016_180237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76400"/>
            <a:ext cx="5410200" cy="4040952"/>
          </a:xfrm>
        </p:spPr>
      </p:pic>
      <p:pic>
        <p:nvPicPr>
          <p:cNvPr id="12" name="Content Placeholder 11" descr="09312-1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6324600" y="2209800"/>
            <a:ext cx="2423319" cy="24233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09800" y="3276600"/>
            <a:ext cx="381000" cy="38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2438400"/>
            <a:ext cx="2362200" cy="369332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Hall Effect Sensor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2"/>
            <a:endCxn id="9" idx="1"/>
          </p:cNvCxnSpPr>
          <p:nvPr/>
        </p:nvCxnSpPr>
        <p:spPr>
          <a:xfrm>
            <a:off x="1562100" y="2807732"/>
            <a:ext cx="703496" cy="5246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81400" y="3657600"/>
            <a:ext cx="381000" cy="38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4724400"/>
            <a:ext cx="2362200" cy="92333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LED Blinks when magnetic field is sensed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0"/>
            <a:endCxn id="18" idx="4"/>
          </p:cNvCxnSpPr>
          <p:nvPr/>
        </p:nvCxnSpPr>
        <p:spPr>
          <a:xfrm flipH="1" flipV="1">
            <a:off x="3771900" y="4038600"/>
            <a:ext cx="381000" cy="685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81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NDK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Downloaded the NDK</a:t>
            </a:r>
          </a:p>
          <a:p>
            <a:r>
              <a:rPr lang="en-US" dirty="0" smtClean="0"/>
              <a:t>Building samples and experimenting before attempting to build 2D flow solver code</a:t>
            </a:r>
          </a:p>
          <a:p>
            <a:r>
              <a:rPr lang="en-US" dirty="0" smtClean="0"/>
              <a:t>Concerned about use of the STL</a:t>
            </a:r>
          </a:p>
        </p:txBody>
      </p:sp>
      <p:pic>
        <p:nvPicPr>
          <p:cNvPr id="7" name="Content Placeholder 6" descr="android_logo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69278161"/>
              </p:ext>
            </p:extLst>
          </p:nvPr>
        </p:nvGraphicFramePr>
        <p:xfrm>
          <a:off x="457200" y="1600200"/>
          <a:ext cx="8229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235"/>
                <a:gridCol w="1933716"/>
                <a:gridCol w="888458"/>
                <a:gridCol w="1679241"/>
                <a:gridCol w="16209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Calahan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Wes Cothran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 Davis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Michael</a:t>
                      </a:r>
                      <a:r>
                        <a:rPr lang="en-US" baseline="0" dirty="0" smtClean="0"/>
                        <a:t> Lynch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Brian</a:t>
                      </a:r>
                      <a:r>
                        <a:rPr lang="en-US" baseline="0" dirty="0" smtClean="0"/>
                        <a:t> Pittman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4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29718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32004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8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340</Words>
  <Application>Microsoft Office PowerPoint</Application>
  <PresentationFormat>On-screen Show (4:3)</PresentationFormat>
  <Paragraphs>92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Activities this week</vt:lpstr>
      <vt:lpstr>Sources of Technical Risk</vt:lpstr>
      <vt:lpstr>Arduino and Ethernet Shield</vt:lpstr>
      <vt:lpstr>Temperature and Humidity Sensors</vt:lpstr>
      <vt:lpstr>Hall Effect Sensor</vt:lpstr>
      <vt:lpstr>Android NDK</vt:lpstr>
      <vt:lpstr>Workload</vt:lpstr>
      <vt:lpstr>Follow us on Twitter… 4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LYNCH-MP</cp:lastModifiedBy>
  <cp:revision>162</cp:revision>
  <dcterms:created xsi:type="dcterms:W3CDTF">2011-08-30T16:29:22Z</dcterms:created>
  <dcterms:modified xsi:type="dcterms:W3CDTF">2011-10-20T14:27:11Z</dcterms:modified>
</cp:coreProperties>
</file>