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4" r:id="rId5"/>
    <p:sldId id="263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82" autoAdjust="0"/>
  </p:normalViewPr>
  <p:slideViewPr>
    <p:cSldViewPr>
      <p:cViewPr varScale="1">
        <p:scale>
          <a:sx n="88" d="100"/>
          <a:sy n="88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TTMAN-BE\Documents\UAH\UAH-CPE658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TTMAN-BE\Documents\UAH\UAH-CPE658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TTMAN-BE\Documents\UAH\UAH-CPE658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TTMAN-BE\Documents\UAH\UAH-CPE658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Sheet1!$B$1:$D$1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Sheet1!$B$2:$D$2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Sheet1!$B$1:$D$1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Sheet1!$B$3:$D$3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Sheet1!$B$1:$D$1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Sheet1!$B$4:$D$4</c:f>
              <c:numCache>
                <c:formatCode>General</c:formatCode>
                <c:ptCount val="3"/>
                <c:pt idx="0">
                  <c:v>47</c:v>
                </c:pt>
                <c:pt idx="1">
                  <c:v>47</c:v>
                </c:pt>
                <c:pt idx="2">
                  <c:v>47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Sheet1!$B$1:$D$1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Sheet1!$B$5:$D$5</c:f>
              <c:numCache>
                <c:formatCode>General</c:formatCode>
                <c:ptCount val="3"/>
                <c:pt idx="0">
                  <c:v>70</c:v>
                </c:pt>
                <c:pt idx="1">
                  <c:v>76</c:v>
                </c:pt>
                <c:pt idx="2">
                  <c:v>84</c:v>
                </c:pt>
              </c:numCache>
            </c:numRef>
          </c:val>
        </c:ser>
        <c:marker val="1"/>
        <c:axId val="66235008"/>
        <c:axId val="67462656"/>
      </c:lineChart>
      <c:dateAx>
        <c:axId val="66235008"/>
        <c:scaling>
          <c:orientation val="minMax"/>
        </c:scaling>
        <c:axPos val="b"/>
        <c:numFmt formatCode="m/d/yyyy" sourceLinked="1"/>
        <c:tickLblPos val="nextTo"/>
        <c:crossAx val="67462656"/>
        <c:crosses val="autoZero"/>
        <c:auto val="1"/>
        <c:lblOffset val="100"/>
        <c:majorUnit val="7"/>
        <c:majorTimeUnit val="days"/>
      </c:dateAx>
      <c:valAx>
        <c:axId val="67462656"/>
        <c:scaling>
          <c:orientation val="minMax"/>
        </c:scaling>
        <c:axPos val="l"/>
        <c:majorGridlines/>
        <c:numFmt formatCode="General" sourceLinked="1"/>
        <c:tickLblPos val="nextTo"/>
        <c:crossAx val="662350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251"/>
          <c:y val="3.7856708959415009E-2"/>
          <c:w val="0.30569832402234637"/>
          <c:h val="0.84859517014521657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Sheet1!$B$7:$D$7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Sheet1!$B$11:$D$11</c:f>
              <c:numCache>
                <c:formatCode>General</c:formatCode>
                <c:ptCount val="3"/>
                <c:pt idx="0">
                  <c:v>85</c:v>
                </c:pt>
                <c:pt idx="1">
                  <c:v>85</c:v>
                </c:pt>
                <c:pt idx="2">
                  <c:v>96</c:v>
                </c:pt>
              </c:numCache>
            </c:numRef>
          </c:val>
        </c:ser>
        <c:marker val="1"/>
        <c:axId val="67700224"/>
        <c:axId val="67701760"/>
      </c:lineChart>
      <c:dateAx>
        <c:axId val="67700224"/>
        <c:scaling>
          <c:orientation val="minMax"/>
        </c:scaling>
        <c:axPos val="b"/>
        <c:numFmt formatCode="m/d/yyyy" sourceLinked="1"/>
        <c:tickLblPos val="nextTo"/>
        <c:crossAx val="67701760"/>
        <c:crosses val="autoZero"/>
        <c:auto val="1"/>
        <c:lblOffset val="100"/>
        <c:majorUnit val="7"/>
        <c:majorTimeUnit val="days"/>
      </c:dateAx>
      <c:valAx>
        <c:axId val="67701760"/>
        <c:scaling>
          <c:orientation val="minMax"/>
        </c:scaling>
        <c:axPos val="l"/>
        <c:majorGridlines/>
        <c:numFmt formatCode="General" sourceLinked="1"/>
        <c:tickLblPos val="nextTo"/>
        <c:crossAx val="677002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Sheet1!$B$7:$D$7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Sheet1!$B$8:$D$8</c:f>
              <c:numCache>
                <c:formatCode>General</c:formatCode>
                <c:ptCount val="3"/>
                <c:pt idx="2">
                  <c:v>8825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Sheet1!$B$7:$D$7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Sheet1!$B$9:$D$9</c:f>
              <c:numCache>
                <c:formatCode>General</c:formatCode>
                <c:ptCount val="3"/>
                <c:pt idx="2">
                  <c:v>6499</c:v>
                </c:pt>
              </c:numCache>
            </c:numRef>
          </c:val>
        </c:ser>
        <c:marker val="1"/>
        <c:axId val="67720704"/>
        <c:axId val="67722240"/>
      </c:lineChart>
      <c:dateAx>
        <c:axId val="67720704"/>
        <c:scaling>
          <c:orientation val="minMax"/>
        </c:scaling>
        <c:axPos val="b"/>
        <c:numFmt formatCode="m/d/yyyy" sourceLinked="1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67722240"/>
        <c:crosses val="autoZero"/>
        <c:auto val="1"/>
        <c:lblOffset val="100"/>
        <c:baseTimeUnit val="days"/>
        <c:majorUnit val="7"/>
        <c:majorTimeUnit val="days"/>
      </c:dateAx>
      <c:valAx>
        <c:axId val="67722240"/>
        <c:scaling>
          <c:orientation val="minMax"/>
        </c:scaling>
        <c:axPos val="l"/>
        <c:majorGridlines/>
        <c:numFmt formatCode="General" sourceLinked="1"/>
        <c:tickLblPos val="nextTo"/>
        <c:crossAx val="677207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Sheet1!$B$13:$D$13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Sheet1!$B$13:$D$13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Sheet1!$B$13:$D$13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Sheet1!$B$13:$D$13</c:f>
              <c:numCache>
                <c:formatCode>m/d/yyyy</c:formatCode>
                <c:ptCount val="3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</c:numCache>
            </c:num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marker val="1"/>
        <c:axId val="67715072"/>
        <c:axId val="67716992"/>
      </c:lineChart>
      <c:dateAx>
        <c:axId val="67715072"/>
        <c:scaling>
          <c:orientation val="minMax"/>
        </c:scaling>
        <c:axPos val="b"/>
        <c:numFmt formatCode="m/d/yyyy" sourceLinked="1"/>
        <c:tickLblPos val="nextTo"/>
        <c:crossAx val="67716992"/>
        <c:crosses val="autoZero"/>
        <c:auto val="1"/>
        <c:lblOffset val="100"/>
        <c:majorUnit val="7"/>
        <c:majorTimeUnit val="days"/>
      </c:dateAx>
      <c:valAx>
        <c:axId val="67716992"/>
        <c:scaling>
          <c:orientation val="minMax"/>
        </c:scaling>
        <c:axPos val="l"/>
        <c:majorGridlines/>
        <c:numFmt formatCode="General" sourceLinked="1"/>
        <c:tickLblPos val="nextTo"/>
        <c:crossAx val="67715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2982"/>
          <c:y val="6.1146374170477601E-2"/>
          <c:w val="0.28114814814814815"/>
          <c:h val="0.86898463019633465"/>
        </c:manualLayout>
      </c:layout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youtu.be/T9Ffd03z_J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February 2, 2012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work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prototype development (Utah)</a:t>
            </a:r>
          </a:p>
          <a:p>
            <a:pPr lvl="1"/>
            <a:r>
              <a:rPr lang="en-US" dirty="0" smtClean="0"/>
              <a:t>Hall Effect &amp; Motor control (Tennessee)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Physical Tunnel Interface</a:t>
            </a:r>
          </a:p>
          <a:p>
            <a:pPr lvl="1"/>
            <a:r>
              <a:rPr lang="en-US" dirty="0" smtClean="0"/>
              <a:t>Improved workflow</a:t>
            </a:r>
          </a:p>
          <a:p>
            <a:pPr lvl="1"/>
            <a:r>
              <a:rPr lang="en-US" dirty="0" smtClean="0"/>
              <a:t>Windows build environment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 descr="tunnel_control_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4343400"/>
            <a:ext cx="3662209" cy="2286000"/>
          </a:xfrm>
        </p:spPr>
      </p:pic>
      <p:pic>
        <p:nvPicPr>
          <p:cNvPr id="7" name="Picture 6" descr="splash_scr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676400"/>
            <a:ext cx="3657923" cy="2289629"/>
          </a:xfrm>
          <a:prstGeom prst="rect">
            <a:avLst/>
          </a:prstGeom>
        </p:spPr>
      </p:pic>
      <p:pic>
        <p:nvPicPr>
          <p:cNvPr id="8" name="Picture 7" descr="options_men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4343400"/>
            <a:ext cx="3665177" cy="2291155"/>
          </a:xfrm>
          <a:prstGeom prst="rect">
            <a:avLst/>
          </a:prstGeom>
        </p:spPr>
      </p:pic>
      <p:pic>
        <p:nvPicPr>
          <p:cNvPr id="9" name="Picture 8" descr="choose_tunnel_activit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676400"/>
            <a:ext cx="3682409" cy="22922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2192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9624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Tunnel Control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39624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 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12192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Activity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Developer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SoW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SDP, SRS, SDD, Fall FQT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914400" y="43434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8825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Switched to more robust SLOC counting tool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 (Logical)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6499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pde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572000" y="39624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914400" y="3962400"/>
          <a:ext cx="3409950" cy="218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Hall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Effect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Motor Control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838200" y="44196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otor control &amp; Hall effect work in tunnel</a:t>
            </a:r>
          </a:p>
          <a:p>
            <a:r>
              <a:rPr lang="en-US" dirty="0" smtClean="0"/>
              <a:t>Next step: integrate with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u="sng" dirty="0" smtClean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youtu.be/T9Ffd03z_J4</a:t>
            </a:r>
            <a:endParaRPr lang="en-US" u="sng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</a:t>
            </a:r>
            <a:r>
              <a:rPr lang="en-US" sz="4000" dirty="0" smtClean="0"/>
              <a:t> </a:t>
            </a:r>
            <a:r>
              <a:rPr lang="en-US" sz="4000" dirty="0" smtClean="0"/>
              <a:t>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206</Words>
  <Application>Microsoft Office PowerPoint</Application>
  <PresentationFormat>On-screen Show (4:3)</PresentationFormat>
  <Paragraphs>76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Activities this week</vt:lpstr>
      <vt:lpstr>Android Screenshots</vt:lpstr>
      <vt:lpstr>Baseline Documentation Metrics</vt:lpstr>
      <vt:lpstr>Baseline Code Metrics</vt:lpstr>
      <vt:lpstr>Baseline Hardware Metrics</vt:lpstr>
      <vt:lpstr>Motor Control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PITTMAN-BE</cp:lastModifiedBy>
  <cp:revision>259</cp:revision>
  <dcterms:created xsi:type="dcterms:W3CDTF">2011-08-30T16:29:22Z</dcterms:created>
  <dcterms:modified xsi:type="dcterms:W3CDTF">2012-02-02T15:22:57Z</dcterms:modified>
</cp:coreProperties>
</file>