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4" r:id="rId6"/>
    <p:sldId id="263" r:id="rId7"/>
    <p:sldId id="265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2" autoAdjust="0"/>
  </p:normalViewPr>
  <p:slideViewPr>
    <p:cSldViewPr>
      <p:cViewPr varScale="1">
        <p:scale>
          <a:sx n="98" d="100"/>
          <a:sy n="98" d="100"/>
        </p:scale>
        <p:origin x="-9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THRAN-WD\Documents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THRAN-WD\Documents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THRAN-WD\Documents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THRAN-WD\Documents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Sheet1!$B$1:$E$1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Sheet1!$B$1:$E$1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Sheet1!$B$1:$E$1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Sheet1!$B$1:$E$1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Sheet1!$B$5:$E$5</c:f>
              <c:numCache>
                <c:formatCode>General</c:formatCode>
                <c:ptCount val="4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</c:numCache>
            </c:numRef>
          </c:val>
        </c:ser>
        <c:marker val="1"/>
        <c:axId val="62694528"/>
        <c:axId val="62696448"/>
      </c:lineChart>
      <c:dateAx>
        <c:axId val="62694528"/>
        <c:scaling>
          <c:orientation val="minMax"/>
        </c:scaling>
        <c:axPos val="b"/>
        <c:numFmt formatCode="m/d/yyyy" sourceLinked="1"/>
        <c:tickLblPos val="nextTo"/>
        <c:crossAx val="62696448"/>
        <c:crosses val="autoZero"/>
        <c:auto val="1"/>
        <c:lblOffset val="100"/>
        <c:majorUnit val="7"/>
        <c:majorTimeUnit val="days"/>
      </c:dateAx>
      <c:valAx>
        <c:axId val="62696448"/>
        <c:scaling>
          <c:orientation val="minMax"/>
        </c:scaling>
        <c:axPos val="l"/>
        <c:majorGridlines/>
        <c:numFmt formatCode="General" sourceLinked="1"/>
        <c:tickLblPos val="nextTo"/>
        <c:crossAx val="62694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295"/>
          <c:y val="4.367912526218061E-2"/>
          <c:w val="0.30569832402234637"/>
          <c:h val="0.90681933317287333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Sheet1!$B$7:$E$7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</c:numCache>
            </c:numRef>
          </c:val>
        </c:ser>
        <c:marker val="1"/>
        <c:axId val="57073664"/>
        <c:axId val="57172352"/>
      </c:lineChart>
      <c:dateAx>
        <c:axId val="57073664"/>
        <c:scaling>
          <c:orientation val="minMax"/>
        </c:scaling>
        <c:axPos val="b"/>
        <c:numFmt formatCode="m/d/yyyy" sourceLinked="1"/>
        <c:tickLblPos val="nextTo"/>
        <c:crossAx val="57172352"/>
        <c:crosses val="autoZero"/>
        <c:auto val="1"/>
        <c:lblOffset val="100"/>
        <c:majorUnit val="7"/>
        <c:majorTimeUnit val="days"/>
      </c:dateAx>
      <c:valAx>
        <c:axId val="57172352"/>
        <c:scaling>
          <c:orientation val="minMax"/>
        </c:scaling>
        <c:axPos val="l"/>
        <c:majorGridlines/>
        <c:numFmt formatCode="General" sourceLinked="1"/>
        <c:tickLblPos val="nextTo"/>
        <c:crossAx val="570736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Sheet1!$B$7:$E$7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Sheet1!$B$8:$E$8</c:f>
              <c:numCache>
                <c:formatCode>General</c:formatCode>
                <c:ptCount val="4"/>
                <c:pt idx="2">
                  <c:v>8825</c:v>
                </c:pt>
                <c:pt idx="3">
                  <c:v>9092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Sheet1!$B$7:$E$7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Sheet1!$B$9:$E$9</c:f>
              <c:numCache>
                <c:formatCode>General</c:formatCode>
                <c:ptCount val="4"/>
                <c:pt idx="2">
                  <c:v>6499</c:v>
                </c:pt>
                <c:pt idx="3">
                  <c:v>6693</c:v>
                </c:pt>
              </c:numCache>
            </c:numRef>
          </c:val>
        </c:ser>
        <c:marker val="1"/>
        <c:axId val="64327680"/>
        <c:axId val="81861632"/>
      </c:lineChart>
      <c:dateAx>
        <c:axId val="64327680"/>
        <c:scaling>
          <c:orientation val="minMax"/>
        </c:scaling>
        <c:axPos val="b"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81861632"/>
        <c:crosses val="autoZero"/>
        <c:auto val="1"/>
        <c:lblOffset val="100"/>
        <c:baseTimeUnit val="days"/>
        <c:majorUnit val="7"/>
        <c:majorTimeUnit val="days"/>
      </c:dateAx>
      <c:valAx>
        <c:axId val="81861632"/>
        <c:scaling>
          <c:orientation val="minMax"/>
        </c:scaling>
        <c:axPos val="l"/>
        <c:majorGridlines/>
        <c:numFmt formatCode="General" sourceLinked="1"/>
        <c:tickLblPos val="nextTo"/>
        <c:crossAx val="643276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Sheet1!$B$13:$E$13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Sheet1!$B$13:$E$13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Sheet1!$B$15:$E$15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Sheet1!$B$13:$E$13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Sheet1!$B$16:$E$16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Sheet1!$B$13:$E$13</c:f>
              <c:numCache>
                <c:formatCode>m/d/yyyy</c:formatCode>
                <c:ptCount val="4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</c:numCache>
            </c:num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marker val="1"/>
        <c:axId val="57017088"/>
        <c:axId val="57018624"/>
      </c:lineChart>
      <c:dateAx>
        <c:axId val="57017088"/>
        <c:scaling>
          <c:orientation val="minMax"/>
        </c:scaling>
        <c:axPos val="b"/>
        <c:numFmt formatCode="m/d/yyyy" sourceLinked="1"/>
        <c:tickLblPos val="nextTo"/>
        <c:crossAx val="57018624"/>
        <c:crosses val="autoZero"/>
        <c:auto val="1"/>
        <c:lblOffset val="100"/>
        <c:majorUnit val="7"/>
        <c:majorTimeUnit val="days"/>
      </c:dateAx>
      <c:valAx>
        <c:axId val="57018624"/>
        <c:scaling>
          <c:orientation val="minMax"/>
        </c:scaling>
        <c:axPos val="l"/>
        <c:majorGridlines/>
        <c:numFmt formatCode="General" sourceLinked="1"/>
        <c:tickLblPos val="nextTo"/>
        <c:crossAx val="57017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2993"/>
          <c:y val="6.1146374170477601E-2"/>
          <c:w val="0.28114814814814815"/>
          <c:h val="0.86898463019633465"/>
        </c:manualLayout>
      </c:layout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youtube.com/watch?v=Gfxle2GRxB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February 2, 2012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Hardware work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communication protocol </a:t>
            </a:r>
            <a:r>
              <a:rPr lang="en-US" dirty="0" smtClean="0"/>
              <a:t>development (Utah)</a:t>
            </a:r>
          </a:p>
          <a:p>
            <a:pPr lvl="1"/>
            <a:r>
              <a:rPr lang="en-US" dirty="0" smtClean="0"/>
              <a:t>Motor </a:t>
            </a:r>
            <a:r>
              <a:rPr lang="en-US" dirty="0" smtClean="0"/>
              <a:t>control (Tennessee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software development</a:t>
            </a:r>
          </a:p>
          <a:p>
            <a:pPr lvl="1"/>
            <a:r>
              <a:rPr lang="en-US" dirty="0" smtClean="0"/>
              <a:t>Prototype protocol for communication with Android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-hosted </a:t>
            </a:r>
            <a:r>
              <a:rPr lang="en-US" smtClean="0"/>
              <a:t>web-server prototyped</a:t>
            </a:r>
            <a:endParaRPr lang="en-US" dirty="0" smtClean="0"/>
          </a:p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Began design of exhibit flow</a:t>
            </a:r>
          </a:p>
          <a:p>
            <a:pPr lvl="2"/>
            <a:r>
              <a:rPr lang="en-US" dirty="0" smtClean="0"/>
              <a:t>Experimenting with audio playback for exhibit narration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95400"/>
            <a:ext cx="6858000" cy="535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Sequence Diagram </a:t>
            </a:r>
            <a:r>
              <a:rPr lang="en-US" sz="2000" dirty="0" smtClean="0"/>
              <a:t>pt2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28442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Developer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SDP, SRS, SDD, Fall FQT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914400" y="42672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876800" y="35052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914400" y="3505200"/>
          <a:ext cx="34099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914400" y="42672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 control </a:t>
            </a:r>
            <a:r>
              <a:rPr lang="en-US" dirty="0" smtClean="0"/>
              <a:t>from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Next step: integrate with </a:t>
            </a:r>
            <a:r>
              <a:rPr lang="en-US" dirty="0" smtClean="0"/>
              <a:t>A</a:t>
            </a:r>
            <a:r>
              <a:rPr lang="en-US" dirty="0" smtClean="0"/>
              <a:t>ndroid</a:t>
            </a:r>
            <a:endParaRPr lang="en-US" dirty="0" smtClean="0"/>
          </a:p>
          <a:p>
            <a:r>
              <a:rPr lang="en-US" u="sng" dirty="0" smtClean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www.youtube.com/watch?v=Gfxle2GRxBk</a:t>
            </a:r>
            <a:endParaRPr lang="en-US" u="sng" dirty="0" smtClean="0"/>
          </a:p>
          <a:p>
            <a:pPr lvl="1"/>
            <a:r>
              <a:rPr lang="en-US" dirty="0" smtClean="0"/>
              <a:t>Video is of motor controlling fan control box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221</Words>
  <Application>Microsoft Office PowerPoint</Application>
  <PresentationFormat>On-screen Show (4:3)</PresentationFormat>
  <Paragraphs>78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Activities this week</vt:lpstr>
      <vt:lpstr>Protocol Sequence Diagram</vt:lpstr>
      <vt:lpstr>Protocol Sequence Diagram pt2</vt:lpstr>
      <vt:lpstr>Baseline Documentation Metrics</vt:lpstr>
      <vt:lpstr>Baseline Code Metrics</vt:lpstr>
      <vt:lpstr>Baseline Hardware Metrics</vt:lpstr>
      <vt:lpstr>Motor Control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COTHRAN-WD</cp:lastModifiedBy>
  <cp:revision>263</cp:revision>
  <dcterms:created xsi:type="dcterms:W3CDTF">2011-08-30T16:29:22Z</dcterms:created>
  <dcterms:modified xsi:type="dcterms:W3CDTF">2012-02-09T16:40:20Z</dcterms:modified>
</cp:coreProperties>
</file>