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7" autoAdjust="0"/>
  </p:normalViewPr>
  <p:slideViewPr>
    <p:cSldViewPr>
      <p:cViewPr varScale="1">
        <p:scale>
          <a:sx n="87" d="100"/>
          <a:sy n="87" d="100"/>
        </p:scale>
        <p:origin x="-2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t>9/8/11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main aspects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TunnelK</a:t>
            </a:r>
            <a:r>
              <a:rPr lang="en-US" baseline="0" dirty="0" smtClean="0"/>
              <a:t> exhibit - a physical tunnel and a virtual tunnel.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Consultant to assist with virtual wind tunnel..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virtual tunnel aspect is…</a:t>
            </a:r>
          </a:p>
          <a:p>
            <a:r>
              <a:rPr lang="en-US" baseline="0" dirty="0" smtClean="0"/>
              <a:t>   Our </a:t>
            </a:r>
            <a:r>
              <a:rPr lang="en-US" baseline="0" dirty="0" smtClean="0"/>
              <a:t>customer currently draws in younger </a:t>
            </a:r>
            <a:r>
              <a:rPr lang="en-US" baseline="0" dirty="0" smtClean="0"/>
              <a:t>children.</a:t>
            </a:r>
          </a:p>
          <a:p>
            <a:r>
              <a:rPr lang="en-US" baseline="0" smtClean="0"/>
              <a:t>   They </a:t>
            </a:r>
            <a:r>
              <a:rPr lang="en-US" baseline="0" dirty="0" smtClean="0"/>
              <a:t>are interested in expanding their market to high-school age youth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diagram</a:t>
            </a:r>
            <a:r>
              <a:rPr lang="en-US" baseline="0" dirty="0" smtClean="0"/>
              <a:t> shows t</a:t>
            </a:r>
            <a:r>
              <a:rPr lang="en-US" dirty="0" smtClean="0"/>
              <a:t>wo main actors, tunnel admin and</a:t>
            </a:r>
            <a:r>
              <a:rPr lang="en-US" baseline="0" dirty="0" smtClean="0"/>
              <a:t> tunnel visitor.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Visitors are divided into younger and older, roughly equating to grade school and high school children.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Shows the power system as an actor b/c power resets are common at the Tullahoma HOSC.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slides go deeper into the use cases…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</a:t>
            </a:r>
            <a:r>
              <a:rPr lang="en-US" baseline="0" dirty="0" smtClean="0"/>
              <a:t> detail as we think about how the tunnel will be administered.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Automatic resets based on power loss or juice box spills is a non-functional requirement that is dealt with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cases at this level note the two main divisions of </a:t>
            </a:r>
            <a:r>
              <a:rPr lang="en-US" baseline="0" dirty="0" err="1" smtClean="0"/>
              <a:t>TunnelK</a:t>
            </a:r>
            <a:r>
              <a:rPr lang="en-US" baseline="0" dirty="0" smtClean="0"/>
              <a:t>, a physical wind tunnel and a virtual wind tunnel.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these use case we are starting to think in terms of exhibit flow.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September 8, 2011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Brought consultant on board</a:t>
            </a:r>
          </a:p>
          <a:p>
            <a:pPr lvl="1"/>
            <a:r>
              <a:rPr lang="en-US" dirty="0" smtClean="0"/>
              <a:t>Jim Masters, recent PhD grad of Univ. of Tennessee Chattanooga </a:t>
            </a:r>
            <a:r>
              <a:rPr lang="en-US" dirty="0" err="1" smtClean="0"/>
              <a:t>SimCenter</a:t>
            </a:r>
            <a:endParaRPr lang="en-US" dirty="0" smtClean="0"/>
          </a:p>
          <a:p>
            <a:pPr lvl="1"/>
            <a:r>
              <a:rPr lang="en-US" dirty="0" smtClean="0"/>
              <a:t>AEDC Employee</a:t>
            </a:r>
          </a:p>
          <a:p>
            <a:pPr lvl="1"/>
            <a:r>
              <a:rPr lang="en-US" dirty="0" smtClean="0"/>
              <a:t>Donated his 2D Fluid Dynamics Solver from PhD course work</a:t>
            </a:r>
          </a:p>
          <a:p>
            <a:r>
              <a:rPr lang="en-US" dirty="0" smtClean="0"/>
              <a:t>Initiated requirements gathering</a:t>
            </a:r>
          </a:p>
          <a:p>
            <a:pPr lvl="1"/>
            <a:r>
              <a:rPr lang="en-US" dirty="0" smtClean="0"/>
              <a:t>Use case driven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terms of exhibit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6" name="Content Placeholder 5" descr="use-case-diagr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39" r="-38639"/>
          <a:stretch>
            <a:fillRect/>
          </a:stretch>
        </p:blipFill>
        <p:spPr>
          <a:xfrm>
            <a:off x="-2590800" y="1447800"/>
            <a:ext cx="13855516" cy="7620000"/>
          </a:xfrm>
        </p:spPr>
      </p:pic>
    </p:spTree>
    <p:extLst>
      <p:ext uri="{BB962C8B-B14F-4D97-AF65-F5344CB8AC3E}">
        <p14:creationId xmlns:p14="http://schemas.microsoft.com/office/powerpoint/2010/main" val="21029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Detail - </a:t>
            </a:r>
            <a:r>
              <a:rPr lang="en-US" dirty="0"/>
              <a:t>Tunnel Administrator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895600"/>
            <a:ext cx="5181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Tunnel </a:t>
            </a:r>
            <a:r>
              <a:rPr lang="en-US" i="1" dirty="0" smtClean="0"/>
              <a:t>Configuration</a:t>
            </a:r>
            <a:endParaRPr lang="en-US" i="1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specifies desired sensors, actuators, etc. and assigns each to an input or output channel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calibrates tunnel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tests tunnel sensors, actuators,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4780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Tunnel </a:t>
            </a:r>
            <a:r>
              <a:rPr lang="en-US" i="1" dirty="0" smtClean="0"/>
              <a:t>Startup</a:t>
            </a:r>
            <a:endParaRPr lang="en-US" i="1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powers on the system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System </a:t>
            </a:r>
            <a:r>
              <a:rPr lang="en-US" dirty="0"/>
              <a:t>automatically initializes, turns on all displays, and begins waiting for user commands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0292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case: </a:t>
            </a:r>
            <a:r>
              <a:rPr lang="en-US" i="1" dirty="0" smtClean="0"/>
              <a:t>Tunnel Shutdown</a:t>
            </a:r>
            <a:endParaRPr lang="en-US" i="1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System </a:t>
            </a:r>
            <a:r>
              <a:rPr lang="en-US" dirty="0"/>
              <a:t>receives shutdown command and initiates tunnel shutdown equivalent to </a:t>
            </a:r>
            <a:r>
              <a:rPr lang="en-US" dirty="0" smtClean="0"/>
              <a:t>pressing </a:t>
            </a:r>
            <a:r>
              <a:rPr lang="en-US" dirty="0"/>
              <a:t>the "big red button."</a:t>
            </a:r>
          </a:p>
        </p:txBody>
      </p:sp>
    </p:spTree>
    <p:extLst>
      <p:ext uri="{BB962C8B-B14F-4D97-AF65-F5344CB8AC3E}">
        <p14:creationId xmlns:p14="http://schemas.microsoft.com/office/powerpoint/2010/main" val="27046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Detail - </a:t>
            </a:r>
            <a:r>
              <a:rPr lang="en-US" dirty="0"/>
              <a:t>Tunnel </a:t>
            </a: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Perform Physical Tunnel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User approaches tunnel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User tweaks </a:t>
            </a:r>
            <a:r>
              <a:rPr lang="en-US" dirty="0"/>
              <a:t>tunnel parameters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Air </a:t>
            </a:r>
            <a:r>
              <a:rPr lang="en-US" dirty="0"/>
              <a:t>speed, </a:t>
            </a:r>
            <a:r>
              <a:rPr lang="en-US" dirty="0" err="1" smtClean="0"/>
              <a:t>etc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User presses </a:t>
            </a:r>
            <a:r>
              <a:rPr lang="en-US" dirty="0"/>
              <a:t>big green go button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responds by starting </a:t>
            </a:r>
            <a:r>
              <a:rPr lang="en-US" dirty="0" smtClean="0"/>
              <a:t>up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shows time history plots of key tunnel </a:t>
            </a:r>
            <a:r>
              <a:rPr lang="en-US" dirty="0" smtClean="0"/>
              <a:t>parameters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big red stop button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responds by shutting down the tunnel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tunnel </a:t>
            </a:r>
            <a:r>
              <a:rPr lang="en-US" dirty="0" smtClean="0"/>
              <a:t>“Share” button</a:t>
            </a:r>
            <a:endParaRPr lang="en-US" dirty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sends </a:t>
            </a:r>
            <a:r>
              <a:rPr lang="en-US" dirty="0" smtClean="0"/>
              <a:t>message to social network of choice with </a:t>
            </a:r>
            <a:r>
              <a:rPr lang="en-US" dirty="0"/>
              <a:t>important </a:t>
            </a:r>
            <a:r>
              <a:rPr lang="en-US" dirty="0" smtClean="0"/>
              <a:t>result characteristics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764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Perform </a:t>
            </a:r>
            <a:r>
              <a:rPr lang="en-US" i="1" dirty="0" smtClean="0"/>
              <a:t>Virtual Tunnel </a:t>
            </a:r>
            <a:r>
              <a:rPr lang="en-US" i="1" dirty="0"/>
              <a:t>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selects </a:t>
            </a:r>
            <a:r>
              <a:rPr lang="en-US" dirty="0"/>
              <a:t>a virtual model shape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tweaks </a:t>
            </a:r>
            <a:r>
              <a:rPr lang="en-US" dirty="0"/>
              <a:t>simulation parameters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big green go button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System computes flow solution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shows result of simulation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System sends message to social network of choice with important </a:t>
            </a:r>
            <a:r>
              <a:rPr lang="en-US" dirty="0" smtClean="0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Follow us on Twitter…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474</Words>
  <Application>Microsoft Macintosh PowerPoint</Application>
  <PresentationFormat>On-screen Show (4:3)</PresentationFormat>
  <Paragraphs>69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Activities this week</vt:lpstr>
      <vt:lpstr>Use Case Model</vt:lpstr>
      <vt:lpstr>Use Case Detail - Tunnel Administrator </vt:lpstr>
      <vt:lpstr>Use Case Detail - Tunnel Visitor</vt:lpstr>
      <vt:lpstr>Follow us on Twitter…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 </dc:title>
  <dc:creator>LYNCH-MP</dc:creator>
  <cp:lastModifiedBy>Josh Calahan</cp:lastModifiedBy>
  <cp:revision>99</cp:revision>
  <dcterms:created xsi:type="dcterms:W3CDTF">2011-08-30T16:29:22Z</dcterms:created>
  <dcterms:modified xsi:type="dcterms:W3CDTF">2011-09-08T15:18:59Z</dcterms:modified>
</cp:coreProperties>
</file>