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8D74-A65B-2549-A944-DCBA24C76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90EE-D1B1-FC40-9246-7D823E87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E77B3-4076-D14E-A838-57A5E0D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C5E3-6A7F-EE4C-82F0-A1B6C4D0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5C3B-474B-ED42-958F-06D1754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BDB8-0960-C74D-9274-FF489758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26E24-54FF-C44F-81C2-42EBD1015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1147-5A4A-0844-81BB-A46EAECB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3621-A30B-0A4A-8C4F-834E79F1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7D16-9D00-B24A-A773-AFB8A9FA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7A6F-B508-5F4D-802C-02C4EF50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2E48-4667-9C43-B6AD-E69F9A47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B528-36C3-4841-98C0-08F3D35A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A2CC-94EE-AE43-B4E6-4754478C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BED6-B45F-7E4A-97F5-C322C8F7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2852-CBAB-B04D-AFE5-F716AB3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06DC-8E51-3A4F-A56F-15688C68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844E-9943-574B-82BC-0F9C3B6E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5C02-19E6-2F4A-919C-8207164F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F0A5-BA59-7A4B-9BD7-384D0AAB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8128-9109-794F-9247-9B8CFC68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648A-DF58-474B-8E3D-7E55A9A5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8D60-D8E0-2D4B-B603-DF18EE6E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483D-AF85-1448-9FF3-0295A3A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D3F0D-B613-9D46-A6A0-A1A8F5DE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0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8CD3-3BEF-C842-AF99-51887548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9099-0F56-CA4E-825E-5E0D34B15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A8DB-9F49-CC49-8412-04BE8A19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A6575-26A9-154C-944E-FB04AF35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6E44-BBE4-E749-AA7A-326D617D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703A-AC14-BA43-B30D-8FD5133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B740-CC8B-8444-9846-C14872A4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B054-A05F-0D4A-B805-527445C5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7B79E-B778-774C-B65A-AB38A216C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AE4A0-2592-214E-826D-5B2F2938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1DA20-2D9A-E045-B176-C85A380B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A19B2-8A20-C540-9DF0-F759C267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565B2-F155-0C4F-A9DF-46590585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5940E-A4BF-7B4B-BAEA-8ACF77F7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84A8-41B2-954C-A369-A93AB053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957D4-18A7-1744-A43B-FD465557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AEB22-4ECB-E847-9871-03CFFC4F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07077-A6E4-EA4C-81F5-628D8DA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4F72-EFC4-7742-A470-4E2C6232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B727C-6640-C945-9993-4ED89B0C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93A39-A02E-3245-BB6A-26A5D465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F62D-202D-5243-8D85-10F0367A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CD73-056B-3B45-86CA-DE9DAEA1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6726-6010-EA43-B872-342D6E49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2825F-30D9-BF4F-B50A-3E7A7CF0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3D09A-62A5-1343-B7DD-C68A775E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0606-8497-5A4B-8AEB-EAF3A3C3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1AFC-2B42-AE4A-81A1-43219AFB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C801-F6A3-8F43-9422-7B298AE61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7EF29-A30B-2F40-9B40-C2A05454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5DB1B-5175-8342-97EF-BBDDB15F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F4770-1B0E-5549-942C-9244478A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0E84-C247-AF47-A7BB-929C0A34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8C4CA-0609-5A4A-891D-58D6FE91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4302-3182-184B-8A48-E2B2CD66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288B-E272-1440-85FE-EF7275BE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6B86-9F85-1E4C-AFCD-3FD81E5EB17F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DB63-B4F1-404E-A4B3-88AF5C38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8B5C-A475-5F4C-9D1B-9483D57C9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5B51-F844-8E44-B020-1C1EC53A2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B596-F884-8A45-BFB2-775E3AF59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for Data Science Project 1:</a:t>
            </a:r>
            <a:br>
              <a:rPr lang="en-US" dirty="0"/>
            </a:br>
            <a:r>
              <a:rPr lang="en-US" dirty="0"/>
              <a:t>Stress Analysis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0652B-9C45-5C4F-8838-00433A980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Melanie McCord</a:t>
            </a:r>
          </a:p>
          <a:p>
            <a:r>
              <a:rPr lang="en-US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 for Data Science Project 1: Stress Analysis on Reddit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McCord</dc:creator>
  <cp:lastModifiedBy>Melanie McCord</cp:lastModifiedBy>
  <cp:revision>2</cp:revision>
  <dcterms:created xsi:type="dcterms:W3CDTF">2021-10-22T15:24:26Z</dcterms:created>
  <dcterms:modified xsi:type="dcterms:W3CDTF">2021-10-22T15:30:35Z</dcterms:modified>
</cp:coreProperties>
</file>