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1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1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E0F1-04A1-4FAF-B939-5329A88998E9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49AA-45DC-44A8-A753-1BB86D2A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.jpg" TargetMode="External"/><Relationship Id="rId2" Type="http://schemas.openxmlformats.org/officeDocument/2006/relationships/hyperlink" Target="http://localhost/b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r.co.in/view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r.co.in/code/memory.zip" TargetMode="External"/><Relationship Id="rId2" Type="http://schemas.openxmlformats.org/officeDocument/2006/relationships/hyperlink" Target="mailto:sumit@amar.co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Memory for Smooth Infinite Scrolling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Oct 22, 2013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smtClean="0"/>
              <a:t>Amar</a:t>
            </a:r>
          </a:p>
          <a:p>
            <a:r>
              <a:rPr lang="en-US" sz="1600" dirty="0" smtClean="0"/>
              <a:t>Director of Engineering, </a:t>
            </a:r>
            <a:r>
              <a:rPr lang="en-US" sz="1600" b="1" dirty="0" smtClean="0"/>
              <a:t>Electronic Arts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5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Idea 2 – Using a range hash table works, but:</a:t>
            </a:r>
          </a:p>
          <a:p>
            <a:pPr lvl="1"/>
            <a:r>
              <a:rPr lang="en-US" dirty="0" smtClean="0"/>
              <a:t>Inefficient for minor scrolls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Sample structure:</a:t>
            </a:r>
          </a:p>
          <a:p>
            <a:pPr marL="0" indent="0">
              <a:buNone/>
            </a:pPr>
            <a:r>
              <a:rPr lang="en-US" dirty="0" smtClean="0"/>
              <a:t>{“0-1000”: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“h1”:”http://localhost/a.jpg”,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smtClean="0"/>
              <a:t>“h2”: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/b.jpg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“1000-2000”:</a:t>
            </a:r>
          </a:p>
          <a:p>
            <a:pPr marL="0" indent="0">
              <a:buNone/>
            </a:pPr>
            <a:r>
              <a:rPr lang="en-US" dirty="0" smtClean="0"/>
              <a:t>             {</a:t>
            </a:r>
          </a:p>
          <a:p>
            <a:pPr marL="0" indent="0">
              <a:buNone/>
            </a:pPr>
            <a:r>
              <a:rPr lang="en-US" dirty="0" smtClean="0"/>
              <a:t>              “h3” :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localhost</a:t>
            </a:r>
            <a:r>
              <a:rPr lang="en-US" dirty="0" smtClean="0">
                <a:hlinkClick r:id="rId3"/>
              </a:rPr>
              <a:t>/c.jpg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941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 + Idea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Track scroll distance (</a:t>
            </a:r>
            <a:r>
              <a:rPr lang="en-US" dirty="0" err="1" smtClean="0"/>
              <a:t>scrollTop</a:t>
            </a:r>
            <a:r>
              <a:rPr lang="en-US" dirty="0" smtClean="0"/>
              <a:t>) for a container</a:t>
            </a:r>
          </a:p>
          <a:p>
            <a:r>
              <a:rPr lang="en-US" dirty="0" smtClean="0"/>
              <a:t>If there are enough items scrolled-up</a:t>
            </a:r>
          </a:p>
          <a:p>
            <a:pPr lvl="1"/>
            <a:r>
              <a:rPr lang="en-US" dirty="0" smtClean="0"/>
              <a:t>Grab </a:t>
            </a:r>
            <a:r>
              <a:rPr lang="en-US" dirty="0" err="1" smtClean="0"/>
              <a:t>offsetTop</a:t>
            </a:r>
            <a:r>
              <a:rPr lang="en-US" dirty="0" smtClean="0"/>
              <a:t> of n items sequentially</a:t>
            </a:r>
          </a:p>
          <a:p>
            <a:pPr lvl="1"/>
            <a:r>
              <a:rPr lang="en-US" dirty="0" smtClean="0"/>
              <a:t>Determine a ‘range’ where this pixel position lies</a:t>
            </a:r>
          </a:p>
          <a:p>
            <a:pPr lvl="2"/>
            <a:r>
              <a:rPr lang="en-US" dirty="0" smtClean="0"/>
              <a:t>E.g. item on 2560 will be between 2000-3000</a:t>
            </a:r>
          </a:p>
          <a:p>
            <a:pPr lvl="1"/>
            <a:r>
              <a:rPr lang="en-US" dirty="0" smtClean="0"/>
              <a:t>Create a pair with key being the element ID and value being the metadata such as image URL</a:t>
            </a:r>
          </a:p>
          <a:p>
            <a:pPr lvl="1"/>
            <a:r>
              <a:rPr lang="en-US" dirty="0" smtClean="0"/>
              <a:t>Create a tuple containing ID and metadata</a:t>
            </a:r>
          </a:p>
          <a:p>
            <a:pPr lvl="1"/>
            <a:r>
              <a:rPr lang="en-US" dirty="0" smtClean="0"/>
              <a:t>Push tuple onto stack</a:t>
            </a:r>
          </a:p>
          <a:p>
            <a:pPr lvl="1"/>
            <a:r>
              <a:rPr lang="en-US" dirty="0" smtClean="0"/>
              <a:t>Store the pair in the range key created</a:t>
            </a:r>
          </a:p>
          <a:p>
            <a:pPr lvl="1"/>
            <a:r>
              <a:rPr lang="en-US" dirty="0" smtClean="0"/>
              <a:t>Serialize hash table and stack to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7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 + Idea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When user backs up</a:t>
            </a:r>
          </a:p>
          <a:p>
            <a:pPr lvl="1"/>
            <a:r>
              <a:rPr lang="en-US" dirty="0" smtClean="0"/>
              <a:t>Grab </a:t>
            </a:r>
            <a:r>
              <a:rPr lang="en-US" dirty="0" err="1" smtClean="0"/>
              <a:t>scrollTop</a:t>
            </a:r>
            <a:r>
              <a:rPr lang="en-US" dirty="0" smtClean="0"/>
              <a:t> of container</a:t>
            </a:r>
          </a:p>
          <a:p>
            <a:pPr lvl="1"/>
            <a:r>
              <a:rPr lang="en-US" dirty="0" smtClean="0"/>
              <a:t>Load from stack, and delete corresponding key from the Range hash table</a:t>
            </a:r>
          </a:p>
          <a:p>
            <a:pPr lvl="1"/>
            <a:r>
              <a:rPr lang="en-US" dirty="0" smtClean="0"/>
              <a:t>If a large distance between last two scroll positions found:</a:t>
            </a:r>
          </a:p>
          <a:p>
            <a:pPr lvl="2"/>
            <a:r>
              <a:rPr lang="en-US" dirty="0" smtClean="0"/>
              <a:t>Load from Range hash table, delete the loaded item’s key</a:t>
            </a:r>
          </a:p>
          <a:p>
            <a:r>
              <a:rPr lang="en-US" dirty="0" smtClean="0"/>
              <a:t>DEMO at </a:t>
            </a:r>
            <a:r>
              <a:rPr lang="en-US" dirty="0" smtClean="0">
                <a:hlinkClick r:id="rId2"/>
              </a:rPr>
              <a:t>http://www.amar.co.in/view.html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– 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Loading an item from </a:t>
            </a:r>
            <a:r>
              <a:rPr lang="en-US" dirty="0" err="1" smtClean="0"/>
              <a:t>Hashtable</a:t>
            </a:r>
            <a:r>
              <a:rPr lang="en-US" dirty="0"/>
              <a:t>-</a:t>
            </a:r>
            <a:r>
              <a:rPr lang="en-US" dirty="0" smtClean="0"/>
              <a:t>only, doesn’t remove from stack because O(n) would be suboptimal</a:t>
            </a:r>
          </a:p>
          <a:p>
            <a:r>
              <a:rPr lang="en-US" dirty="0" smtClean="0"/>
              <a:t>Scrolling down, and then up restores items, but doesn’t remove items from the bottom of the container</a:t>
            </a:r>
          </a:p>
          <a:p>
            <a:r>
              <a:rPr lang="en-US" dirty="0" smtClean="0"/>
              <a:t>Pooling and Recycling of DOM elements – The infinite scrolling scenarios can be addressed by using a finite set of elements and translate3d, but requires implementing inertia in JS (no </a:t>
            </a:r>
            <a:r>
              <a:rPr lang="en-US" smtClean="0"/>
              <a:t>Hard Acceleration)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4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an eye on increasing memory</a:t>
            </a:r>
          </a:p>
          <a:p>
            <a:r>
              <a:rPr lang="en-US" dirty="0" smtClean="0"/>
              <a:t>Try to remove memory allocated to elements not seen by user</a:t>
            </a:r>
          </a:p>
          <a:p>
            <a:r>
              <a:rPr lang="en-US" dirty="0" smtClean="0"/>
              <a:t>Inertial scrolling preferred in vertical scrolls, but challenging to optimize</a:t>
            </a:r>
          </a:p>
          <a:p>
            <a:r>
              <a:rPr lang="en-US" dirty="0" smtClean="0"/>
              <a:t>Further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Contact/Suggestions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sumit@amar.co.in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 Code - </a:t>
            </a:r>
            <a:r>
              <a:rPr lang="en-US" dirty="0" smtClean="0">
                <a:hlinkClick r:id="rId3"/>
              </a:rPr>
              <a:t>www.amar.co.in/code/memory.zip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Perceived Performance</a:t>
            </a:r>
          </a:p>
          <a:p>
            <a:r>
              <a:rPr lang="en-US" dirty="0" smtClean="0"/>
              <a:t>Unnecessary memory vs. Leaks</a:t>
            </a:r>
          </a:p>
          <a:p>
            <a:r>
              <a:rPr lang="en-US" dirty="0" smtClean="0"/>
              <a:t>Scrolling scenarios </a:t>
            </a:r>
          </a:p>
          <a:p>
            <a:pPr lvl="1"/>
            <a:r>
              <a:rPr lang="en-US" dirty="0" smtClean="0"/>
              <a:t>Snap-In vs. Inertial (aka Momentum) Scrolling</a:t>
            </a:r>
          </a:p>
          <a:p>
            <a:pPr lvl="1"/>
            <a:r>
              <a:rPr lang="en-US" dirty="0" smtClean="0"/>
              <a:t>Ever-growing memory with images</a:t>
            </a:r>
          </a:p>
          <a:p>
            <a:pPr lvl="1"/>
            <a:r>
              <a:rPr lang="en-US" dirty="0" smtClean="0"/>
              <a:t>Optimizing image memory for the viewport</a:t>
            </a:r>
          </a:p>
          <a:p>
            <a:r>
              <a:rPr lang="en-US" dirty="0" smtClean="0"/>
              <a:t>Discussion – Keeping a memory pool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6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memory profiling tools</a:t>
            </a:r>
          </a:p>
          <a:p>
            <a:r>
              <a:rPr lang="en-US" dirty="0" smtClean="0"/>
              <a:t>Gauge memory utilization and collection</a:t>
            </a:r>
          </a:p>
          <a:p>
            <a:r>
              <a:rPr lang="en-US" dirty="0" smtClean="0"/>
              <a:t>Learn to keep allocated memory in check</a:t>
            </a:r>
          </a:p>
          <a:p>
            <a:r>
              <a:rPr lang="en-US" dirty="0" smtClean="0"/>
              <a:t>Explore future ideas on optimizing further.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Scriptable elements</a:t>
            </a:r>
          </a:p>
          <a:p>
            <a:r>
              <a:rPr lang="en-US" dirty="0" smtClean="0"/>
              <a:t>Challenges in Inertial Scrolling</a:t>
            </a:r>
          </a:p>
          <a:p>
            <a:pPr lvl="1"/>
            <a:r>
              <a:rPr lang="en-US" dirty="0" smtClean="0"/>
              <a:t>Blocked UI thread on momentum in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More than required calls for other browsers</a:t>
            </a:r>
          </a:p>
          <a:p>
            <a:pPr lvl="1"/>
            <a:r>
              <a:rPr lang="en-US" dirty="0" smtClean="0"/>
              <a:t>Seamless integration of new records (flicker free)</a:t>
            </a:r>
          </a:p>
          <a:p>
            <a:r>
              <a:rPr lang="en-US" dirty="0" smtClean="0"/>
              <a:t>Why care?</a:t>
            </a:r>
          </a:p>
          <a:p>
            <a:pPr lvl="1"/>
            <a:r>
              <a:rPr lang="en-US" dirty="0" smtClean="0"/>
              <a:t>Sluggishness and App crashes!</a:t>
            </a:r>
          </a:p>
          <a:p>
            <a:r>
              <a:rPr lang="en-US" dirty="0" smtClean="0"/>
              <a:t>Keeping memory in your control </a:t>
            </a:r>
            <a:r>
              <a:rPr lang="en-US" sz="2400" dirty="0" smtClean="0"/>
              <a:t>(to some extent)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“Load More” button at the bottom</a:t>
            </a:r>
          </a:p>
          <a:p>
            <a:pPr lvl="1"/>
            <a:r>
              <a:rPr lang="en-US" dirty="0" smtClean="0"/>
              <a:t>Really?</a:t>
            </a:r>
          </a:p>
          <a:p>
            <a:r>
              <a:rPr lang="en-US" dirty="0" smtClean="0"/>
              <a:t>Remove elements not seen by user</a:t>
            </a:r>
          </a:p>
          <a:p>
            <a:pPr lvl="1"/>
            <a:r>
              <a:rPr lang="en-US" dirty="0" smtClean="0"/>
              <a:t>Challenges:</a:t>
            </a:r>
          </a:p>
          <a:p>
            <a:pPr lvl="2"/>
            <a:r>
              <a:rPr lang="en-US" dirty="0" smtClean="0"/>
              <a:t>Easy for Snap-in scenario but not for the inertial</a:t>
            </a:r>
          </a:p>
          <a:p>
            <a:pPr lvl="2"/>
            <a:r>
              <a:rPr lang="en-US" dirty="0" smtClean="0"/>
              <a:t>How and when to bring the elements back</a:t>
            </a:r>
          </a:p>
          <a:p>
            <a:r>
              <a:rPr lang="en-US" dirty="0" smtClean="0"/>
              <a:t>Snap-In experience (page by page swipe)</a:t>
            </a:r>
          </a:p>
          <a:p>
            <a:pPr lvl="1"/>
            <a:r>
              <a:rPr lang="en-US" dirty="0" smtClean="0"/>
              <a:t>Ideal for horizontal scroll, but tiring for vertical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8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 – Use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Track scroll distance (</a:t>
            </a:r>
            <a:r>
              <a:rPr lang="en-US" dirty="0" err="1" smtClean="0"/>
              <a:t>scrollTop</a:t>
            </a:r>
            <a:r>
              <a:rPr lang="en-US" dirty="0" smtClean="0"/>
              <a:t>) for a container</a:t>
            </a:r>
          </a:p>
          <a:p>
            <a:r>
              <a:rPr lang="en-US" dirty="0" smtClean="0"/>
              <a:t>If there are enough items scrolled-up</a:t>
            </a:r>
          </a:p>
          <a:p>
            <a:pPr lvl="1"/>
            <a:r>
              <a:rPr lang="en-US" dirty="0" smtClean="0"/>
              <a:t> Push those elements’ (viz. images) metadata onto a Stack (a tuple with ID and metadata)</a:t>
            </a:r>
          </a:p>
          <a:p>
            <a:pPr lvl="1"/>
            <a:r>
              <a:rPr lang="en-US" dirty="0" smtClean="0"/>
              <a:t>Attempt to remove the element from the DOM</a:t>
            </a:r>
          </a:p>
          <a:p>
            <a:pPr lvl="1"/>
            <a:r>
              <a:rPr lang="en-US" dirty="0" smtClean="0"/>
              <a:t>Serialize the stack onto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If user scrolls back</a:t>
            </a:r>
          </a:p>
          <a:p>
            <a:pPr lvl="1"/>
            <a:r>
              <a:rPr lang="en-US" dirty="0" smtClean="0"/>
              <a:t>Load the stack from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smtClean="0"/>
              <a:t>Pop n items from stack</a:t>
            </a:r>
          </a:p>
          <a:p>
            <a:pPr lvl="1"/>
            <a:r>
              <a:rPr lang="en-US" dirty="0" smtClean="0"/>
              <a:t>Reload the element with metadata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8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1..contd.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Idea 1 – Using stack works, but:</a:t>
            </a:r>
          </a:p>
          <a:p>
            <a:pPr lvl="1"/>
            <a:r>
              <a:rPr lang="en-US" dirty="0" smtClean="0"/>
              <a:t>In a fast scroll or drag scenario, it can miss items</a:t>
            </a:r>
          </a:p>
          <a:p>
            <a:pPr lvl="1"/>
            <a:r>
              <a:rPr lang="en-US" dirty="0" smtClean="0"/>
              <a:t>In a far drag scenario, loading all intermediary elements is sub-optimal because they’re not being seen anyway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Sample structure</a:t>
            </a:r>
          </a:p>
          <a:p>
            <a:pPr marL="0" indent="0">
              <a:buNone/>
            </a:pPr>
            <a:r>
              <a:rPr lang="en-US" dirty="0" smtClean="0"/>
              <a:t>[[“h1”,”http://localhost/a.jpg”], [“h2”,”http://localhost/b.jpg”]]</a:t>
            </a:r>
          </a:p>
        </p:txBody>
      </p:sp>
    </p:spTree>
    <p:extLst>
      <p:ext uri="{BB962C8B-B14F-4D97-AF65-F5344CB8AC3E}">
        <p14:creationId xmlns:p14="http://schemas.microsoft.com/office/powerpoint/2010/main" val="379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 – Range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Track scroll distance (</a:t>
            </a:r>
            <a:r>
              <a:rPr lang="en-US" dirty="0" err="1" smtClean="0"/>
              <a:t>scrollTop</a:t>
            </a:r>
            <a:r>
              <a:rPr lang="en-US" dirty="0" smtClean="0"/>
              <a:t>) for a container</a:t>
            </a:r>
          </a:p>
          <a:p>
            <a:r>
              <a:rPr lang="en-US" dirty="0" smtClean="0"/>
              <a:t>If there are enough items scrolled-up</a:t>
            </a:r>
          </a:p>
          <a:p>
            <a:pPr lvl="1"/>
            <a:r>
              <a:rPr lang="en-US" dirty="0" smtClean="0"/>
              <a:t>Grab </a:t>
            </a:r>
            <a:r>
              <a:rPr lang="en-US" dirty="0" err="1" smtClean="0"/>
              <a:t>offsetTop</a:t>
            </a:r>
            <a:r>
              <a:rPr lang="en-US" dirty="0" smtClean="0"/>
              <a:t> of n items sequentially</a:t>
            </a:r>
          </a:p>
          <a:p>
            <a:pPr lvl="1"/>
            <a:r>
              <a:rPr lang="en-US" dirty="0" smtClean="0"/>
              <a:t>Determine a ‘range’ where this pixel position lies</a:t>
            </a:r>
          </a:p>
          <a:p>
            <a:pPr lvl="2"/>
            <a:r>
              <a:rPr lang="en-US" dirty="0" smtClean="0"/>
              <a:t>E.g. item on 2560 will be between 2000-3000</a:t>
            </a:r>
          </a:p>
          <a:p>
            <a:pPr lvl="1"/>
            <a:r>
              <a:rPr lang="en-US" dirty="0" smtClean="0"/>
              <a:t>Create a pair with key being the element ID and value being the metadata such as image URL</a:t>
            </a:r>
          </a:p>
          <a:p>
            <a:pPr lvl="1"/>
            <a:r>
              <a:rPr lang="en-US" dirty="0" smtClean="0"/>
              <a:t>Store the pair in the range key created</a:t>
            </a:r>
          </a:p>
          <a:p>
            <a:pPr lvl="1"/>
            <a:r>
              <a:rPr lang="en-US" dirty="0" smtClean="0"/>
              <a:t>Serialize the hash table onto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63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 – Range hash table..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user scrolls or drags quickly back up</a:t>
            </a:r>
          </a:p>
          <a:p>
            <a:pPr lvl="1"/>
            <a:r>
              <a:rPr lang="en-US" dirty="0" smtClean="0"/>
              <a:t>Grab </a:t>
            </a:r>
            <a:r>
              <a:rPr lang="en-US" dirty="0" err="1" smtClean="0"/>
              <a:t>scrollTop</a:t>
            </a:r>
            <a:r>
              <a:rPr lang="en-US" dirty="0" smtClean="0"/>
              <a:t> position of container</a:t>
            </a:r>
          </a:p>
          <a:p>
            <a:pPr lvl="1"/>
            <a:r>
              <a:rPr lang="en-US" dirty="0" smtClean="0"/>
              <a:t>Determine a ‘range’ where this pixel position lies</a:t>
            </a:r>
          </a:p>
          <a:p>
            <a:pPr lvl="2"/>
            <a:r>
              <a:rPr lang="en-US" dirty="0" smtClean="0"/>
              <a:t>E.g. being at pixel 2560 will be between 2000-3000</a:t>
            </a:r>
          </a:p>
          <a:p>
            <a:pPr lvl="1"/>
            <a:r>
              <a:rPr lang="en-US" dirty="0" smtClean="0"/>
              <a:t>Load items from 2000-3000, and 1k-2k + 3k-4k ranges, and add them back to DOM</a:t>
            </a:r>
          </a:p>
          <a:p>
            <a:pPr lvl="1"/>
            <a:r>
              <a:rPr lang="en-US" dirty="0" smtClean="0"/>
              <a:t>Delete restored keys from respective ranges</a:t>
            </a:r>
          </a:p>
          <a:p>
            <a:pPr lvl="1"/>
            <a:r>
              <a:rPr lang="en-US" dirty="0" smtClean="0"/>
              <a:t>Serialize the modified hash table onto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750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Optimizing Memory for Smooth Infinite Scrolling </vt:lpstr>
      <vt:lpstr>Agenda</vt:lpstr>
      <vt:lpstr>Outcomes</vt:lpstr>
      <vt:lpstr>Introduction</vt:lpstr>
      <vt:lpstr>Remedies</vt:lpstr>
      <vt:lpstr>Idea 1 – Use a stack</vt:lpstr>
      <vt:lpstr>Idea 1..contd.</vt:lpstr>
      <vt:lpstr>Idea 2 – Range hash table</vt:lpstr>
      <vt:lpstr>Idea 2 – Range hash table..contd</vt:lpstr>
      <vt:lpstr>Idea 2 – Contd.</vt:lpstr>
      <vt:lpstr>Idea 1 + Idea 2</vt:lpstr>
      <vt:lpstr>Idea 1 + Idea 2</vt:lpstr>
      <vt:lpstr>Issues – Future ideas</vt:lpstr>
      <vt:lpstr>Summary</vt:lpstr>
      <vt:lpstr>Questions ?</vt:lpstr>
    </vt:vector>
  </TitlesOfParts>
  <Company>Electronic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Amar, Sumit</dc:creator>
  <cp:lastModifiedBy>Amar, Sumit</cp:lastModifiedBy>
  <cp:revision>14</cp:revision>
  <dcterms:created xsi:type="dcterms:W3CDTF">2013-10-22T16:40:27Z</dcterms:created>
  <dcterms:modified xsi:type="dcterms:W3CDTF">2013-10-25T02:46:09Z</dcterms:modified>
</cp:coreProperties>
</file>