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4"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691B4-FC84-2146-A7C7-B924D9D338ED}" type="datetimeFigureOut">
              <a:rPr kumimoji="1" lang="zh-CN" altLang="en-US" smtClean="0"/>
              <a:t>2017/10/19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2B523-5954-8242-A084-ACC7C74E0165}" type="slidenum">
              <a:rPr kumimoji="1" lang="zh-CN" altLang="en-US" smtClean="0"/>
              <a:t>‹#›</a:t>
            </a:fld>
            <a:endParaRPr kumimoji="1" lang="zh-CN" altLang="en-US"/>
          </a:p>
        </p:txBody>
      </p:sp>
    </p:spTree>
    <p:extLst>
      <p:ext uri="{BB962C8B-B14F-4D97-AF65-F5344CB8AC3E}">
        <p14:creationId xmlns:p14="http://schemas.microsoft.com/office/powerpoint/2010/main" val="20627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10/19/17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10/19/17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10/19/17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10/19/17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dirty="0"/>
              <a:t>Digital Signature Algorithm</a:t>
            </a:r>
            <a:endParaRPr kumimoji="1" lang="zh-CN" altLang="en-US" sz="6600" dirty="0"/>
          </a:p>
        </p:txBody>
      </p:sp>
      <p:sp>
        <p:nvSpPr>
          <p:cNvPr id="3" name="副标题 2"/>
          <p:cNvSpPr>
            <a:spLocks noGrp="1"/>
          </p:cNvSpPr>
          <p:nvPr>
            <p:ph type="subTitle" idx="1"/>
          </p:nvPr>
        </p:nvSpPr>
        <p:spPr/>
        <p:txBody>
          <a:bodyPr/>
          <a:lstStyle/>
          <a:p>
            <a:endParaRPr kumimoji="1" lang="en-US" altLang="zh-CN" dirty="0" smtClean="0"/>
          </a:p>
          <a:p>
            <a:r>
              <a:rPr kumimoji="1" lang="en-US" altLang="zh-CN" sz="2000" dirty="0" smtClean="0"/>
              <a:t>27720161153023</a:t>
            </a:r>
            <a:r>
              <a:rPr kumimoji="1" lang="zh-CN" altLang="en-US" sz="2000" dirty="0" smtClean="0"/>
              <a:t>   </a:t>
            </a:r>
            <a:r>
              <a:rPr kumimoji="1" lang="en-US" altLang="zh-CN" sz="2000" dirty="0" err="1" smtClean="0"/>
              <a:t>pEI</a:t>
            </a:r>
            <a:r>
              <a:rPr kumimoji="1" lang="zh-CN" altLang="en-US" sz="2000" dirty="0" smtClean="0"/>
              <a:t> </a:t>
            </a:r>
            <a:r>
              <a:rPr kumimoji="1" lang="en-US" altLang="zh-CN" sz="2000" dirty="0" err="1" smtClean="0"/>
              <a:t>mING</a:t>
            </a:r>
            <a:endParaRPr kumimoji="1" lang="zh-CN" altLang="en-US" dirty="0"/>
          </a:p>
        </p:txBody>
      </p:sp>
    </p:spTree>
    <p:extLst>
      <p:ext uri="{BB962C8B-B14F-4D97-AF65-F5344CB8AC3E}">
        <p14:creationId xmlns:p14="http://schemas.microsoft.com/office/powerpoint/2010/main" val="1065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Digital</a:t>
            </a:r>
            <a:r>
              <a:rPr kumimoji="1" lang="zh-CN" altLang="en-US" dirty="0" smtClean="0"/>
              <a:t> </a:t>
            </a:r>
            <a:r>
              <a:rPr kumimoji="1" lang="en-US" altLang="zh-CN" dirty="0" smtClean="0"/>
              <a:t>Signature</a:t>
            </a:r>
            <a:endParaRPr kumimoji="1" lang="zh-CN" altLang="en-US" dirty="0"/>
          </a:p>
        </p:txBody>
      </p:sp>
      <p:sp>
        <p:nvSpPr>
          <p:cNvPr id="3" name="内容占位符 2"/>
          <p:cNvSpPr>
            <a:spLocks noGrp="1"/>
          </p:cNvSpPr>
          <p:nvPr>
            <p:ph idx="1"/>
          </p:nvPr>
        </p:nvSpPr>
        <p:spPr>
          <a:xfrm>
            <a:off x="1097280" y="2035740"/>
            <a:ext cx="3902232" cy="3700043"/>
          </a:xfrm>
        </p:spPr>
        <p:txBody>
          <a:bodyPr/>
          <a:lstStyle/>
          <a:p>
            <a:r>
              <a:rPr kumimoji="1" lang="en-US" altLang="zh-CN" dirty="0"/>
              <a:t>A </a:t>
            </a:r>
            <a:r>
              <a:rPr kumimoji="1" lang="en-US" altLang="zh-CN" b="1" dirty="0"/>
              <a:t>digital signature </a:t>
            </a:r>
            <a:r>
              <a:rPr kumimoji="1" lang="en-US" altLang="zh-CN" dirty="0"/>
              <a:t>is a mathematical scheme for demonstrating the authenticity of digital messages or documents. A valid digital signature gives a recipient reason to believe that the message was created by a known sender (authentication), that the sender cannot deny having sent the message (non-repudiation), and that the message was not altered in transit (integrity).</a:t>
            </a:r>
            <a:endParaRPr kumimoji="1" lang="zh-CN" altLang="en-US" dirty="0"/>
          </a:p>
        </p:txBody>
      </p:sp>
      <p:pic>
        <p:nvPicPr>
          <p:cNvPr id="4" name="图片 3"/>
          <p:cNvPicPr>
            <a:picLocks noChangeAspect="1"/>
          </p:cNvPicPr>
          <p:nvPr/>
        </p:nvPicPr>
        <p:blipFill>
          <a:blip r:embed="rId2"/>
          <a:stretch>
            <a:fillRect/>
          </a:stretch>
        </p:blipFill>
        <p:spPr>
          <a:xfrm>
            <a:off x="5501491" y="2035740"/>
            <a:ext cx="5245678" cy="3684072"/>
          </a:xfrm>
          <a:prstGeom prst="rect">
            <a:avLst/>
          </a:prstGeom>
        </p:spPr>
      </p:pic>
    </p:spTree>
    <p:extLst>
      <p:ext uri="{BB962C8B-B14F-4D97-AF65-F5344CB8AC3E}">
        <p14:creationId xmlns:p14="http://schemas.microsoft.com/office/powerpoint/2010/main" val="206380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619112"/>
            <a:ext cx="10058400" cy="972181"/>
          </a:xfrm>
        </p:spPr>
        <p:txBody>
          <a:bodyPr/>
          <a:lstStyle/>
          <a:p>
            <a:r>
              <a:rPr kumimoji="1" lang="en-US" altLang="zh-CN" dirty="0" smtClean="0"/>
              <a:t>DSA</a:t>
            </a:r>
            <a:endParaRPr kumimoji="1" lang="zh-CN" altLang="en-US" dirty="0"/>
          </a:p>
        </p:txBody>
      </p:sp>
      <p:sp>
        <p:nvSpPr>
          <p:cNvPr id="3" name="内容占位符 2"/>
          <p:cNvSpPr>
            <a:spLocks noGrp="1"/>
          </p:cNvSpPr>
          <p:nvPr>
            <p:ph idx="1"/>
          </p:nvPr>
        </p:nvSpPr>
        <p:spPr>
          <a:xfrm>
            <a:off x="1097280" y="1721922"/>
            <a:ext cx="4448497" cy="4572000"/>
          </a:xfrm>
        </p:spPr>
        <p:txBody>
          <a:bodyPr/>
          <a:lstStyle/>
          <a:p>
            <a:endParaRPr kumimoji="1" lang="en-US" altLang="zh-CN" dirty="0" smtClean="0"/>
          </a:p>
          <a:p>
            <a:pPr>
              <a:spcBef>
                <a:spcPts val="2400"/>
              </a:spcBef>
            </a:pPr>
            <a:r>
              <a:rPr kumimoji="1" lang="en-US" altLang="zh-CN" sz="2400" dirty="0"/>
              <a:t>The </a:t>
            </a:r>
            <a:r>
              <a:rPr kumimoji="1" lang="en-US" altLang="zh-CN" sz="2400" b="1" dirty="0"/>
              <a:t>Digital Signature Algorithm (DSA) </a:t>
            </a:r>
            <a:r>
              <a:rPr kumimoji="1" lang="en-US" altLang="zh-CN" sz="2400" dirty="0"/>
              <a:t>is a Federal Information Processing Standard for digital signatures. In August </a:t>
            </a:r>
            <a:r>
              <a:rPr kumimoji="1" lang="en-US" altLang="zh-CN" sz="2400" dirty="0" smtClean="0"/>
              <a:t>1991,</a:t>
            </a:r>
            <a:r>
              <a:rPr kumimoji="1" lang="zh-CN" altLang="en-US" sz="2400" dirty="0" smtClean="0"/>
              <a:t> </a:t>
            </a:r>
            <a:r>
              <a:rPr kumimoji="1" lang="en-US" altLang="zh-CN" sz="2400" dirty="0" smtClean="0"/>
              <a:t>the </a:t>
            </a:r>
            <a:r>
              <a:rPr kumimoji="1" lang="en-US" altLang="zh-CN" sz="2400" dirty="0"/>
              <a:t>National Institute of Standards and Technology (NIST) proposed DSA for use in their Digital Signature Standard (DSS) and adopted it as FIPS 186 in 1993.</a:t>
            </a:r>
          </a:p>
          <a:p>
            <a:pPr>
              <a:spcBef>
                <a:spcPts val="2400"/>
              </a:spcBef>
            </a:pPr>
            <a:endParaRPr kumimoji="1" lang="en-US" altLang="zh-CN" sz="2400" dirty="0" smtClean="0"/>
          </a:p>
        </p:txBody>
      </p:sp>
      <p:pic>
        <p:nvPicPr>
          <p:cNvPr id="4" name="图片 3"/>
          <p:cNvPicPr>
            <a:picLocks noChangeAspect="1"/>
          </p:cNvPicPr>
          <p:nvPr/>
        </p:nvPicPr>
        <p:blipFill>
          <a:blip r:embed="rId2"/>
          <a:stretch>
            <a:fillRect/>
          </a:stretch>
        </p:blipFill>
        <p:spPr>
          <a:xfrm>
            <a:off x="6363690" y="2063750"/>
            <a:ext cx="4003468" cy="3918546"/>
          </a:xfrm>
          <a:prstGeom prst="rect">
            <a:avLst/>
          </a:prstGeom>
        </p:spPr>
      </p:pic>
    </p:spTree>
    <p:extLst>
      <p:ext uri="{BB962C8B-B14F-4D97-AF65-F5344CB8AC3E}">
        <p14:creationId xmlns:p14="http://schemas.microsoft.com/office/powerpoint/2010/main" val="147681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10058400" cy="1245314"/>
          </a:xfrm>
        </p:spPr>
        <p:txBody>
          <a:bodyPr/>
          <a:lstStyle/>
          <a:p>
            <a:r>
              <a:rPr kumimoji="1" lang="en-US" altLang="zh-CN" dirty="0"/>
              <a:t>DSA</a:t>
            </a:r>
            <a:endParaRPr kumimoji="1" lang="zh-CN" altLang="en-US" dirty="0"/>
          </a:p>
        </p:txBody>
      </p:sp>
      <p:sp>
        <p:nvSpPr>
          <p:cNvPr id="4" name="内容占位符 3"/>
          <p:cNvSpPr>
            <a:spLocks noGrp="1"/>
          </p:cNvSpPr>
          <p:nvPr>
            <p:ph idx="1"/>
          </p:nvPr>
        </p:nvSpPr>
        <p:spPr/>
        <p:txBody>
          <a:bodyPr>
            <a:normAutofit/>
          </a:bodyPr>
          <a:lstStyle/>
          <a:p>
            <a:r>
              <a:rPr kumimoji="1" lang="en-US" altLang="zh-CN" sz="2400" b="1" dirty="0"/>
              <a:t>DSA-Digital Signature Algorithm </a:t>
            </a:r>
            <a:r>
              <a:rPr kumimoji="1" lang="en-US" altLang="zh-CN" sz="2400" dirty="0"/>
              <a:t>is a variant of </a:t>
            </a:r>
            <a:r>
              <a:rPr kumimoji="1" lang="en-US" altLang="zh-CN" sz="2400" dirty="0" err="1"/>
              <a:t>Schnorr</a:t>
            </a:r>
            <a:r>
              <a:rPr kumimoji="1" lang="en-US" altLang="zh-CN" sz="2400" dirty="0"/>
              <a:t> and </a:t>
            </a:r>
            <a:r>
              <a:rPr kumimoji="1" lang="en-US" altLang="zh-CN" sz="2400" dirty="0" err="1"/>
              <a:t>ElGamal</a:t>
            </a:r>
            <a:r>
              <a:rPr kumimoji="1" lang="en-US" altLang="zh-CN" sz="2400" dirty="0"/>
              <a:t> signature algorithms, which is DSS (</a:t>
            </a:r>
            <a:r>
              <a:rPr kumimoji="1" lang="en-US" altLang="zh-CN" sz="2400" dirty="0" smtClean="0"/>
              <a:t>Digital</a:t>
            </a:r>
            <a:r>
              <a:rPr kumimoji="1" lang="zh-CN" altLang="en-US" sz="2400" dirty="0" smtClean="0"/>
              <a:t> </a:t>
            </a:r>
            <a:r>
              <a:rPr kumimoji="1" lang="en-US" altLang="zh-CN" sz="2400" dirty="0" smtClean="0"/>
              <a:t>Signature </a:t>
            </a:r>
            <a:r>
              <a:rPr kumimoji="1" lang="en-US" altLang="zh-CN" sz="2400" dirty="0"/>
              <a:t>Standard) by NIST in the United states. </a:t>
            </a:r>
            <a:endParaRPr kumimoji="1" lang="en-US" altLang="zh-CN" sz="2400" dirty="0" smtClean="0"/>
          </a:p>
          <a:p>
            <a:r>
              <a:rPr kumimoji="1" lang="en-US" altLang="zh-CN" sz="2400" dirty="0" smtClean="0"/>
              <a:t>In </a:t>
            </a:r>
            <a:r>
              <a:rPr kumimoji="1" lang="en-US" altLang="zh-CN" sz="2400" dirty="0"/>
              <a:t>a simple way, </a:t>
            </a:r>
            <a:r>
              <a:rPr kumimoji="1" lang="en-US" altLang="zh-CN" sz="2400" b="1" dirty="0" smtClean="0"/>
              <a:t>DSA</a:t>
            </a:r>
            <a:r>
              <a:rPr kumimoji="1" lang="zh-CN" altLang="en-US" sz="2400" b="1" dirty="0" smtClean="0"/>
              <a:t> </a:t>
            </a:r>
            <a:r>
              <a:rPr kumimoji="1" lang="en-US" altLang="zh-CN" sz="2400" dirty="0" smtClean="0"/>
              <a:t>is </a:t>
            </a:r>
            <a:r>
              <a:rPr kumimoji="1" lang="en-US" altLang="zh-CN" sz="2400" dirty="0"/>
              <a:t>a more advanced verification method that is used as a digital signature. Not only the public key, the private key, but also the digital signature. Private key encryption generates digital signature, public key authentication data and signature. If the data and signature do not match, the verification failure is considered! The function of digital signature is to check the data and not to be modified in the process of transmission. Digital signature is the upgrade of one-way encryption!</a:t>
            </a:r>
            <a:endParaRPr kumimoji="1" lang="zh-CN" altLang="en-US" sz="2400" dirty="0"/>
          </a:p>
        </p:txBody>
      </p:sp>
    </p:spTree>
    <p:extLst>
      <p:ext uri="{BB962C8B-B14F-4D97-AF65-F5344CB8AC3E}">
        <p14:creationId xmlns:p14="http://schemas.microsoft.com/office/powerpoint/2010/main" val="191864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269065"/>
          </a:xfrm>
        </p:spPr>
        <p:txBody>
          <a:bodyPr/>
          <a:lstStyle/>
          <a:p>
            <a:r>
              <a:rPr kumimoji="1" lang="en-US" altLang="zh-CN" dirty="0" err="1" smtClean="0"/>
              <a:t>Json</a:t>
            </a:r>
            <a:endParaRPr kumimoji="1" lang="zh-CN" altLang="en-US" dirty="0"/>
          </a:p>
        </p:txBody>
      </p:sp>
      <p:sp>
        <p:nvSpPr>
          <p:cNvPr id="7" name="文本框 6"/>
          <p:cNvSpPr txBox="1"/>
          <p:nvPr/>
        </p:nvSpPr>
        <p:spPr>
          <a:xfrm>
            <a:off x="1281113" y="1919848"/>
            <a:ext cx="4186238" cy="400110"/>
          </a:xfrm>
          <a:prstGeom prst="rect">
            <a:avLst/>
          </a:prstGeom>
          <a:noFill/>
        </p:spPr>
        <p:txBody>
          <a:bodyPr wrap="square" rtlCol="0">
            <a:spAutoFit/>
          </a:bodyPr>
          <a:lstStyle/>
          <a:p>
            <a:pPr marL="285750" indent="-285750">
              <a:buFont typeface="Wingdings" charset="2"/>
              <a:buChar char="Ø"/>
            </a:pPr>
            <a:r>
              <a:rPr kumimoji="1" lang="en-US" altLang="zh-CN" sz="2000" dirty="0" err="1" smtClean="0"/>
              <a:t>Dataframe</a:t>
            </a:r>
            <a:r>
              <a:rPr kumimoji="1" lang="zh-CN" altLang="en-US" sz="2000" dirty="0" smtClean="0"/>
              <a:t> </a:t>
            </a:r>
            <a:r>
              <a:rPr kumimoji="1" lang="en-US" altLang="zh-CN" sz="2000" dirty="0" smtClean="0"/>
              <a:t>in</a:t>
            </a:r>
            <a:r>
              <a:rPr kumimoji="1" lang="zh-CN" altLang="en-US" sz="2000" dirty="0" smtClean="0"/>
              <a:t> </a:t>
            </a:r>
            <a:r>
              <a:rPr kumimoji="1" lang="en-US" altLang="zh-CN" sz="2000" dirty="0" smtClean="0"/>
              <a:t>R</a:t>
            </a:r>
          </a:p>
        </p:txBody>
      </p:sp>
      <p:pic>
        <p:nvPicPr>
          <p:cNvPr id="10" name="图片 9"/>
          <p:cNvPicPr>
            <a:picLocks noChangeAspect="1"/>
          </p:cNvPicPr>
          <p:nvPr/>
        </p:nvPicPr>
        <p:blipFill>
          <a:blip r:embed="rId2"/>
          <a:stretch>
            <a:fillRect/>
          </a:stretch>
        </p:blipFill>
        <p:spPr>
          <a:xfrm>
            <a:off x="6469062" y="1919848"/>
            <a:ext cx="2446338" cy="4219933"/>
          </a:xfrm>
          <a:prstGeom prst="rect">
            <a:avLst/>
          </a:prstGeom>
        </p:spPr>
      </p:pic>
    </p:spTree>
    <p:extLst>
      <p:ext uri="{BB962C8B-B14F-4D97-AF65-F5344CB8AC3E}">
        <p14:creationId xmlns:p14="http://schemas.microsoft.com/office/powerpoint/2010/main" val="136016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97280" y="286603"/>
            <a:ext cx="10058400" cy="126906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en-US" altLang="zh-CN" smtClean="0"/>
              <a:t>Json</a:t>
            </a:r>
            <a:endParaRPr kumimoji="1" lang="zh-CN" altLang="en-US" dirty="0"/>
          </a:p>
        </p:txBody>
      </p:sp>
      <p:sp>
        <p:nvSpPr>
          <p:cNvPr id="5" name="文本框 4"/>
          <p:cNvSpPr txBox="1"/>
          <p:nvPr/>
        </p:nvSpPr>
        <p:spPr>
          <a:xfrm>
            <a:off x="1097280" y="1888597"/>
            <a:ext cx="7475220" cy="707886"/>
          </a:xfrm>
          <a:prstGeom prst="rect">
            <a:avLst/>
          </a:prstGeom>
          <a:noFill/>
        </p:spPr>
        <p:txBody>
          <a:bodyPr wrap="square" rtlCol="0">
            <a:spAutoFit/>
          </a:bodyPr>
          <a:lstStyle/>
          <a:p>
            <a:pPr marL="285750" indent="-285750">
              <a:buFont typeface="Wingdings" charset="2"/>
              <a:buChar char="Ø"/>
            </a:pPr>
            <a:r>
              <a:rPr kumimoji="1" lang="en-US" altLang="zh-CN" sz="2000" dirty="0" smtClean="0"/>
              <a:t>library(</a:t>
            </a:r>
            <a:r>
              <a:rPr kumimoji="1" lang="en-US" altLang="zh-CN" sz="2000" dirty="0" err="1" smtClean="0"/>
              <a:t>rjson</a:t>
            </a:r>
            <a:r>
              <a:rPr kumimoji="1" lang="en-US" altLang="zh-CN" sz="2000" dirty="0" smtClean="0"/>
              <a:t>)</a:t>
            </a:r>
            <a:endParaRPr kumimoji="1" lang="en-US" altLang="zh-CN" sz="2000" dirty="0" smtClean="0"/>
          </a:p>
          <a:p>
            <a:pPr marL="285750" indent="-285750">
              <a:buFont typeface="Wingdings" charset="2"/>
              <a:buChar char="Ø"/>
            </a:pPr>
            <a:r>
              <a:rPr kumimoji="1" lang="en-US" altLang="zh-CN" sz="2000" dirty="0" err="1" smtClean="0"/>
              <a:t>json_RAM</a:t>
            </a:r>
            <a:r>
              <a:rPr kumimoji="1" lang="en-US" altLang="zh-CN" sz="2000" dirty="0" smtClean="0"/>
              <a:t> </a:t>
            </a:r>
            <a:r>
              <a:rPr kumimoji="1" lang="en-US" altLang="zh-CN" sz="2000" dirty="0"/>
              <a:t>&lt;- </a:t>
            </a:r>
            <a:r>
              <a:rPr kumimoji="1" lang="en-US" altLang="zh-CN" sz="2000" dirty="0" err="1"/>
              <a:t>toJSON</a:t>
            </a:r>
            <a:r>
              <a:rPr kumimoji="1" lang="en-US" altLang="zh-CN" sz="2000" dirty="0"/>
              <a:t>(</a:t>
            </a:r>
            <a:r>
              <a:rPr kumimoji="1" lang="en-US" altLang="zh-CN" sz="2000" dirty="0" err="1"/>
              <a:t>RAM_size,method</a:t>
            </a:r>
            <a:r>
              <a:rPr kumimoji="1" lang="en-US" altLang="zh-CN" sz="2000" dirty="0"/>
              <a:t> = "C</a:t>
            </a:r>
            <a:r>
              <a:rPr kumimoji="1" lang="en-US" altLang="zh-CN" sz="2000" dirty="0" smtClean="0"/>
              <a:t>")</a:t>
            </a:r>
          </a:p>
        </p:txBody>
      </p:sp>
      <p:pic>
        <p:nvPicPr>
          <p:cNvPr id="6" name="图片 5"/>
          <p:cNvPicPr>
            <a:picLocks noChangeAspect="1"/>
          </p:cNvPicPr>
          <p:nvPr/>
        </p:nvPicPr>
        <p:blipFill>
          <a:blip r:embed="rId2"/>
          <a:stretch>
            <a:fillRect/>
          </a:stretch>
        </p:blipFill>
        <p:spPr>
          <a:xfrm>
            <a:off x="1300480" y="2863189"/>
            <a:ext cx="8051800" cy="1295400"/>
          </a:xfrm>
          <a:prstGeom prst="rect">
            <a:avLst/>
          </a:prstGeom>
        </p:spPr>
      </p:pic>
    </p:spTree>
    <p:extLst>
      <p:ext uri="{BB962C8B-B14F-4D97-AF65-F5344CB8AC3E}">
        <p14:creationId xmlns:p14="http://schemas.microsoft.com/office/powerpoint/2010/main" val="1009665333"/>
      </p:ext>
    </p:extLst>
  </p:cSld>
  <p:clrMapOvr>
    <a:masterClrMapping/>
  </p:clrMapOvr>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回顾</Template>
  <TotalTime>69</TotalTime>
  <Words>262</Words>
  <Application>Microsoft Macintosh PowerPoint</Application>
  <PresentationFormat>宽屏</PresentationFormat>
  <Paragraphs>16</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Calibri</vt:lpstr>
      <vt:lpstr>Calibri Light</vt:lpstr>
      <vt:lpstr>DengXian</vt:lpstr>
      <vt:lpstr>Wingdings</vt:lpstr>
      <vt:lpstr>宋体</vt:lpstr>
      <vt:lpstr>怀旧</vt:lpstr>
      <vt:lpstr>Digital Signature Algorithm</vt:lpstr>
      <vt:lpstr>Digital Signature</vt:lpstr>
      <vt:lpstr>DSA</vt:lpstr>
      <vt:lpstr>DSA</vt:lpstr>
      <vt:lpstr>Json</vt:lpstr>
      <vt:lpstr>PowerPoint 演示文稿</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Microsoft Office 用户</dc:creator>
  <cp:lastModifiedBy>Microsoft Office 用户</cp:lastModifiedBy>
  <cp:revision>11</cp:revision>
  <dcterms:created xsi:type="dcterms:W3CDTF">2017-10-15T06:40:09Z</dcterms:created>
  <dcterms:modified xsi:type="dcterms:W3CDTF">2017-10-19T01:41:40Z</dcterms:modified>
</cp:coreProperties>
</file>