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6" r:id="rId5"/>
    <p:sldMasterId id="214748373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Gowun Batang"/>
      <p:regular r:id="rId15"/>
      <p:bold r:id="rId16"/>
    </p:embeddedFont>
    <p:embeddedFont>
      <p:font typeface="Inter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  <p:embeddedFont>
      <p:font typeface="Inter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5E1AD0-B8B0-4A77-B1CA-52A60F99AD1C}">
  <a:tblStyle styleId="{4C5E1AD0-B8B0-4A77-B1CA-52A60F99A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Inter-boldItalic.fntdata"/><Relationship Id="rId22" Type="http://schemas.openxmlformats.org/officeDocument/2006/relationships/font" Target="fonts/RobotoMono-bold.fntdata"/><Relationship Id="rId21" Type="http://schemas.openxmlformats.org/officeDocument/2006/relationships/font" Target="fonts/RobotoMono-regular.fntdata"/><Relationship Id="rId24" Type="http://schemas.openxmlformats.org/officeDocument/2006/relationships/font" Target="fonts/RobotoMono-boldItalic.fntdata"/><Relationship Id="rId23" Type="http://schemas.openxmlformats.org/officeDocument/2006/relationships/font" Target="fonts/RobotoMono-italic.fntdata"/><Relationship Id="rId26" Type="http://schemas.openxmlformats.org/officeDocument/2006/relationships/font" Target="fonts/InterMedium-bold.fntdata"/><Relationship Id="rId25" Type="http://schemas.openxmlformats.org/officeDocument/2006/relationships/font" Target="fonts/InterMedium-regular.fntdata"/><Relationship Id="rId28" Type="http://schemas.openxmlformats.org/officeDocument/2006/relationships/font" Target="fonts/InterMedium-boldItalic.fntdata"/><Relationship Id="rId27" Type="http://schemas.openxmlformats.org/officeDocument/2006/relationships/font" Target="fonts/InterMedium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GowunBatang-regular.fntdata"/><Relationship Id="rId14" Type="http://schemas.openxmlformats.org/officeDocument/2006/relationships/slide" Target="slides/slide7.xml"/><Relationship Id="rId17" Type="http://schemas.openxmlformats.org/officeDocument/2006/relationships/font" Target="fonts/Inter-regular.fntdata"/><Relationship Id="rId16" Type="http://schemas.openxmlformats.org/officeDocument/2006/relationships/font" Target="fonts/GowunBatang-bold.fntdata"/><Relationship Id="rId19" Type="http://schemas.openxmlformats.org/officeDocument/2006/relationships/font" Target="fonts/Inter-italic.fntdata"/><Relationship Id="rId1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2975a3d616_0_1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2975a3d616_0_1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2975a3d616_0_1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2975a3d616_0_1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2975a3d616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2975a3d616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2975a3d616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2975a3d61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2975a3d61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2975a3d61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2975a3d616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2975a3d61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297a10b1c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297a10b1c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 and foot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2" type="body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5" name="Google Shape;15;p2"/>
          <p:cNvSpPr txBox="1"/>
          <p:nvPr>
            <p:ph idx="4" type="body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5" type="body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6" type="body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7" type="body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88" name="Google Shape;88;p1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4" type="subTitle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ody text">
  <p:cSld name="CUSTOM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>
            <p:ph idx="1" type="body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 txBox="1"/>
          <p:nvPr>
            <p:ph idx="2" type="body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3" type="body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97" name="Google Shape;97;p1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2" type="body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4" type="body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5" type="body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06" name="Google Shape;106;p1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 text">
  <p:cSld name="TITLE_ONL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4" type="body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5" type="subTitle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6" type="subTitle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7" type="subTitle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9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18" name="Google Shape;118;p1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2" type="subTitle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3" type="subTitle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4" type="subTitle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5"/>
          <p:cNvSpPr txBox="1"/>
          <p:nvPr>
            <p:ph idx="5" type="subTitle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6" type="subTitle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V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34" name="Google Shape;134;p16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5" type="subTitle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6" type="subTitle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39" name="Google Shape;139;p1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footer">
  <p:cSld name="CUSTOM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44" name="Google Shape;144;p1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CUSTOM_10"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2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6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54" name="Google Shape;154;p1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9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with footer">
  <p:cSld name="CUSTOM_7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0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3" name="Google Shape;23;p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7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6" name="Google Shape;166;p21"/>
          <p:cNvSpPr/>
          <p:nvPr>
            <p:ph idx="2" type="pic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8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2"/>
          <p:cNvSpPr txBox="1"/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8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8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ONE_COLUM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84" name="Google Shape;184;p25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86" name="Google Shape;186;p2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ONE_COLUMN_TEXT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0" name="Google Shape;190;p26"/>
          <p:cNvSpPr txBox="1"/>
          <p:nvPr>
            <p:ph idx="1" type="subTitle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cxnSp>
        <p:nvCxnSpPr>
          <p:cNvPr id="191" name="Google Shape;191;p2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ONE_COLUMN_TEXT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95" name="Google Shape;195;p27"/>
          <p:cNvSpPr txBox="1"/>
          <p:nvPr>
            <p:ph idx="1" type="subTitle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2" type="subTitle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/>
        </p:txBody>
      </p:sp>
      <p:sp>
        <p:nvSpPr>
          <p:cNvPr id="197" name="Google Shape;197;p27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198" name="Google Shape;198;p2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footer">
  <p:cSld name="CUSTOM_4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9"/>
          <p:cNvSpPr txBox="1"/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2" type="body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11" name="Google Shape;211;p2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boards">
  <p:cSld name="CUSTOM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30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15" name="Google Shape;215;p30"/>
          <p:cNvSpPr/>
          <p:nvPr>
            <p:ph idx="2" type="pic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/>
          <p:nvPr>
            <p:ph idx="3" type="pic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/>
          <p:nvPr>
            <p:ph idx="4" type="pic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5" type="pic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/>
          <p:nvPr>
            <p:ph idx="6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7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21" name="Google Shape;221;p3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boards">
  <p:cSld name="CUSTOM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5" name="Google Shape;225;p31"/>
          <p:cNvSpPr/>
          <p:nvPr>
            <p:ph idx="2" type="pic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/>
          <p:nvPr>
            <p:ph idx="3" type="pic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/>
          <p:nvPr>
            <p:ph idx="4" type="pic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/>
          <p:nvPr>
            <p:ph idx="5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6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0" name="Google Shape;230;p3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">
  <p:cSld name="CUSTOM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2"/>
          <p:cNvSpPr txBox="1"/>
          <p:nvPr>
            <p:ph idx="1" type="subTitle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34" name="Google Shape;234;p32"/>
          <p:cNvSpPr/>
          <p:nvPr>
            <p:ph idx="2" type="pic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/>
          <p:nvPr>
            <p:ph idx="3" type="pic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37" name="Google Shape;237;p32"/>
          <p:cNvSpPr txBox="1"/>
          <p:nvPr>
            <p:ph idx="5" type="body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38" name="Google Shape;238;p3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boards vertical">
  <p:cSld name="CUSTOM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/>
          <p:nvPr>
            <p:ph idx="2" type="pic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/>
          <p:nvPr>
            <p:ph idx="3" type="pic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3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33"/>
          <p:cNvSpPr txBox="1"/>
          <p:nvPr>
            <p:ph idx="4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45" name="Google Shape;245;p33"/>
          <p:cNvSpPr txBox="1"/>
          <p:nvPr>
            <p:ph idx="5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46" name="Google Shape;246;p3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square image board">
  <p:cSld name="CUSTOM_1_1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>
            <p:ph idx="2" type="pic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5"/>
          <p:cNvSpPr txBox="1"/>
          <p:nvPr>
            <p:ph idx="1" type="subTitle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4" type="body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56" name="Google Shape;256;p3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landscape image board">
  <p:cSld name="CUSTOM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6"/>
          <p:cNvSpPr txBox="1"/>
          <p:nvPr>
            <p:ph idx="1" type="subTitle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61" name="Google Shape;261;p3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2" name="Google Shape;262;p36"/>
          <p:cNvSpPr txBox="1"/>
          <p:nvPr>
            <p:ph idx="4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3" name="Google Shape;263;p3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CUSTOM_1_1_1_1_1_1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>
            <p:ph idx="2" type="pic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8" name="Google Shape;268;p37"/>
          <p:cNvSpPr txBox="1"/>
          <p:nvPr>
            <p:ph idx="3" type="body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269" name="Google Shape;269;p3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37"/>
          <p:cNvSpPr txBox="1"/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2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84" name="Google Shape;284;p4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1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/>
          <p:nvPr>
            <p:ph idx="2" type="pic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/>
          <p:nvPr>
            <p:ph idx="3" type="pic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41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4" type="subTitle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294" name="Google Shape;294;p41"/>
          <p:cNvSpPr txBox="1"/>
          <p:nvPr>
            <p:ph idx="5" type="body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95" name="Google Shape;295;p41"/>
          <p:cNvSpPr txBox="1"/>
          <p:nvPr>
            <p:ph idx="6" type="subTitle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0" name="Google Shape;300;p42"/>
          <p:cNvSpPr/>
          <p:nvPr>
            <p:ph idx="2" type="pic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/>
          <p:nvPr>
            <p:ph idx="3" type="pic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/>
          <p:nvPr>
            <p:ph idx="4" type="pic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4" name="Google Shape;304;p42"/>
          <p:cNvSpPr txBox="1"/>
          <p:nvPr>
            <p:ph idx="5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5" name="Google Shape;305;p42"/>
          <p:cNvSpPr txBox="1"/>
          <p:nvPr>
            <p:ph idx="6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6" name="Google Shape;306;p42"/>
          <p:cNvSpPr txBox="1"/>
          <p:nvPr>
            <p:ph idx="7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307" name="Google Shape;307;p42"/>
          <p:cNvSpPr txBox="1"/>
          <p:nvPr>
            <p:ph idx="8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8" name="Google Shape;308;p42"/>
          <p:cNvSpPr txBox="1"/>
          <p:nvPr>
            <p:ph idx="9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with footer">
  <p:cSld name="CUSTOM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13" name="Google Shape;313;p43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/>
          <p:nvPr>
            <p:ph idx="2" type="pic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45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2" name="Google Shape;322;p45"/>
          <p:cNvSpPr/>
          <p:nvPr>
            <p:ph idx="2" type="pic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/>
          <p:nvPr>
            <p:ph idx="3" type="pic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/>
          <p:nvPr>
            <p:ph idx="4" type="pic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/>
          <p:nvPr>
            <p:ph idx="5" type="pic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/>
          <p:nvPr>
            <p:ph idx="6" type="pic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/>
          <p:nvPr>
            <p:ph idx="7" type="pic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/>
          <p:nvPr>
            <p:ph idx="8" type="pic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/>
          <p:nvPr>
            <p:ph idx="9" type="pic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/>
          <p:nvPr>
            <p:ph idx="13" type="pic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image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46"/>
          <p:cNvSpPr txBox="1"/>
          <p:nvPr>
            <p:ph idx="1" type="subTitle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6" name="Google Shape;336;p46"/>
          <p:cNvSpPr txBox="1"/>
          <p:nvPr>
            <p:ph idx="3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337" name="Google Shape;337;p4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1" name="Google Shape;341;p47"/>
          <p:cNvSpPr txBox="1"/>
          <p:nvPr>
            <p:ph hasCustomPrompt="1" type="title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flipH="1" rot="10800000">
            <a:off x="225750" y="12123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_1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layout" type="title">
  <p:cSld name="TITL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51"/>
          <p:cNvSpPr/>
          <p:nvPr>
            <p:ph idx="3" type="pic"/>
          </p:nvPr>
        </p:nvSpPr>
        <p:spPr>
          <a:xfrm>
            <a:off x="226525" y="2975750"/>
            <a:ext cx="4458900" cy="19413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8" name="Google Shape;358;p51"/>
          <p:cNvSpPr txBox="1"/>
          <p:nvPr>
            <p:ph idx="4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te sheet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subTitle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1" name="Google Shape;41;p6"/>
          <p:cNvSpPr txBox="1"/>
          <p:nvPr>
            <p:ph idx="3" type="subTitle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2" name="Google Shape;42;p6"/>
          <p:cNvSpPr txBox="1"/>
          <p:nvPr>
            <p:ph idx="4" type="subTitle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details">
  <p:cSld name="TITLE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2" name="Google Shape;362;p5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3" name="Google Shape;363;p52"/>
          <p:cNvSpPr txBox="1"/>
          <p:nvPr>
            <p:ph idx="3" type="title"/>
          </p:nvPr>
        </p:nvSpPr>
        <p:spPr>
          <a:xfrm>
            <a:off x="30381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52"/>
          <p:cNvSpPr txBox="1"/>
          <p:nvPr>
            <p:ph idx="4"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1" type="body"/>
          </p:nvPr>
        </p:nvSpPr>
        <p:spPr>
          <a:xfrm>
            <a:off x="266700" y="4099025"/>
            <a:ext cx="4458900" cy="84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1_2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/>
          <p:nvPr>
            <p:ph idx="2" type="pic"/>
          </p:nvPr>
        </p:nvSpPr>
        <p:spPr>
          <a:xfrm>
            <a:off x="5034275" y="226500"/>
            <a:ext cx="38832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53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54"/>
          <p:cNvSpPr txBox="1"/>
          <p:nvPr>
            <p:ph type="title"/>
          </p:nvPr>
        </p:nvSpPr>
        <p:spPr>
          <a:xfrm>
            <a:off x="226525" y="630625"/>
            <a:ext cx="44589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3" name="Google Shape;373;p54"/>
          <p:cNvSpPr txBox="1"/>
          <p:nvPr>
            <p:ph idx="1" type="body"/>
          </p:nvPr>
        </p:nvSpPr>
        <p:spPr>
          <a:xfrm>
            <a:off x="226525" y="2857625"/>
            <a:ext cx="4458900" cy="20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5"/>
          <p:cNvSpPr txBox="1"/>
          <p:nvPr>
            <p:ph idx="1" type="body"/>
          </p:nvPr>
        </p:nvSpPr>
        <p:spPr>
          <a:xfrm>
            <a:off x="6325910" y="2621103"/>
            <a:ext cx="26127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 algn="r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77" name="Google Shape;377;p5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8" name="Google Shape;378;p5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9" name="Google Shape;379;p55"/>
          <p:cNvSpPr txBox="1"/>
          <p:nvPr>
            <p:ph idx="3" type="body"/>
          </p:nvPr>
        </p:nvSpPr>
        <p:spPr>
          <a:xfrm>
            <a:off x="226525" y="2621103"/>
            <a:ext cx="336600" cy="22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●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○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Inter Medium"/>
              <a:buChar char="■"/>
              <a:defRPr sz="16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80" name="Google Shape;380;p55"/>
          <p:cNvSpPr txBox="1"/>
          <p:nvPr>
            <p:ph idx="4" type="title"/>
          </p:nvPr>
        </p:nvSpPr>
        <p:spPr>
          <a:xfrm>
            <a:off x="226525" y="571800"/>
            <a:ext cx="52614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56"/>
          <p:cNvSpPr txBox="1"/>
          <p:nvPr>
            <p:ph type="title"/>
          </p:nvPr>
        </p:nvSpPr>
        <p:spPr>
          <a:xfrm>
            <a:off x="226525" y="2581610"/>
            <a:ext cx="8691000" cy="23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AND_BODY_2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57"/>
          <p:cNvSpPr txBox="1"/>
          <p:nvPr>
            <p:ph type="title"/>
          </p:nvPr>
        </p:nvSpPr>
        <p:spPr>
          <a:xfrm>
            <a:off x="226525" y="248960"/>
            <a:ext cx="8691000" cy="23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AND_BODY_1">
    <p:bg>
      <p:bgPr>
        <a:solidFill>
          <a:schemeClr val="dk1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8"/>
          <p:cNvSpPr txBox="1"/>
          <p:nvPr>
            <p:ph idx="1" type="body"/>
          </p:nvPr>
        </p:nvSpPr>
        <p:spPr>
          <a:xfrm>
            <a:off x="246325" y="2591450"/>
            <a:ext cx="7587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92" name="Google Shape;392;p58"/>
          <p:cNvSpPr txBox="1"/>
          <p:nvPr>
            <p:ph idx="3" type="body"/>
          </p:nvPr>
        </p:nvSpPr>
        <p:spPr>
          <a:xfrm>
            <a:off x="1077200" y="2591450"/>
            <a:ext cx="7804500" cy="23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" type="twoColTx">
  <p:cSld name="TITLE_AND_TWO_COLUMNS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9"/>
          <p:cNvSpPr/>
          <p:nvPr>
            <p:ph idx="2" type="pic"/>
          </p:nvPr>
        </p:nvSpPr>
        <p:spPr>
          <a:xfrm>
            <a:off x="-522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9"/>
          <p:cNvSpPr txBox="1"/>
          <p:nvPr>
            <p:ph type="title"/>
          </p:nvPr>
        </p:nvSpPr>
        <p:spPr>
          <a:xfrm>
            <a:off x="156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156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7" name="Google Shape;39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9"/>
          <p:cNvSpPr txBox="1"/>
          <p:nvPr>
            <p:ph idx="3" type="title"/>
          </p:nvPr>
        </p:nvSpPr>
        <p:spPr>
          <a:xfrm>
            <a:off x="32086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9" name="Google Shape;399;p59"/>
          <p:cNvSpPr txBox="1"/>
          <p:nvPr>
            <p:ph idx="4" type="body"/>
          </p:nvPr>
        </p:nvSpPr>
        <p:spPr>
          <a:xfrm>
            <a:off x="32086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0" name="Google Shape;400;p59"/>
          <p:cNvSpPr txBox="1"/>
          <p:nvPr>
            <p:ph idx="5" type="title"/>
          </p:nvPr>
        </p:nvSpPr>
        <p:spPr>
          <a:xfrm>
            <a:off x="6268950" y="363269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1" name="Google Shape;401;p59"/>
          <p:cNvSpPr txBox="1"/>
          <p:nvPr>
            <p:ph idx="6" type="body"/>
          </p:nvPr>
        </p:nvSpPr>
        <p:spPr>
          <a:xfrm>
            <a:off x="6268950" y="4133503"/>
            <a:ext cx="27267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2" name="Google Shape;402;p59"/>
          <p:cNvSpPr/>
          <p:nvPr>
            <p:ph idx="7" type="pic"/>
          </p:nvPr>
        </p:nvSpPr>
        <p:spPr>
          <a:xfrm>
            <a:off x="3053763" y="709575"/>
            <a:ext cx="3031800" cy="28053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9"/>
          <p:cNvSpPr/>
          <p:nvPr>
            <p:ph idx="8" type="pic"/>
          </p:nvPr>
        </p:nvSpPr>
        <p:spPr>
          <a:xfrm>
            <a:off x="6095475" y="709575"/>
            <a:ext cx="3048600" cy="28053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4" name="Google Shape;404;p59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59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59"/>
          <p:cNvCxnSpPr/>
          <p:nvPr/>
        </p:nvCxnSpPr>
        <p:spPr>
          <a:xfrm rot="10800000">
            <a:off x="0" y="3520200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59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p59"/>
          <p:cNvSpPr txBox="1"/>
          <p:nvPr>
            <p:ph idx="9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"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/>
          <p:nvPr>
            <p:ph idx="2" type="pic"/>
          </p:nvPr>
        </p:nvSpPr>
        <p:spPr>
          <a:xfrm>
            <a:off x="-522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1" name="Google Shape;411;p60"/>
          <p:cNvSpPr/>
          <p:nvPr>
            <p:ph idx="3" type="pic"/>
          </p:nvPr>
        </p:nvSpPr>
        <p:spPr>
          <a:xfrm>
            <a:off x="3053763" y="709575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60"/>
          <p:cNvSpPr/>
          <p:nvPr>
            <p:ph idx="4" type="pic"/>
          </p:nvPr>
        </p:nvSpPr>
        <p:spPr>
          <a:xfrm>
            <a:off x="6095475" y="709575"/>
            <a:ext cx="3048600" cy="1468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3" name="Google Shape;413;p60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60"/>
          <p:cNvSpPr txBox="1"/>
          <p:nvPr>
            <p:ph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5" name="Google Shape;415;p60"/>
          <p:cNvSpPr/>
          <p:nvPr>
            <p:ph idx="5" type="pic"/>
          </p:nvPr>
        </p:nvSpPr>
        <p:spPr>
          <a:xfrm>
            <a:off x="-497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60"/>
          <p:cNvSpPr/>
          <p:nvPr>
            <p:ph idx="6" type="pic"/>
          </p:nvPr>
        </p:nvSpPr>
        <p:spPr>
          <a:xfrm>
            <a:off x="3054013" y="2192221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60"/>
          <p:cNvSpPr/>
          <p:nvPr>
            <p:ph idx="7" type="pic"/>
          </p:nvPr>
        </p:nvSpPr>
        <p:spPr>
          <a:xfrm>
            <a:off x="6095725" y="2192221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60"/>
          <p:cNvSpPr/>
          <p:nvPr>
            <p:ph idx="8" type="pic"/>
          </p:nvPr>
        </p:nvSpPr>
        <p:spPr>
          <a:xfrm>
            <a:off x="-497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60"/>
          <p:cNvSpPr/>
          <p:nvPr>
            <p:ph idx="9" type="pic"/>
          </p:nvPr>
        </p:nvSpPr>
        <p:spPr>
          <a:xfrm>
            <a:off x="3054013" y="3674873"/>
            <a:ext cx="3031800" cy="14685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60"/>
          <p:cNvSpPr/>
          <p:nvPr>
            <p:ph idx="13" type="pic"/>
          </p:nvPr>
        </p:nvSpPr>
        <p:spPr>
          <a:xfrm>
            <a:off x="6095725" y="3674873"/>
            <a:ext cx="3048600" cy="14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61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1" name="Google Shape;51;p7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53" name="Google Shape;53;p7"/>
          <p:cNvSpPr txBox="1"/>
          <p:nvPr>
            <p:ph idx="7" type="body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cxnSp>
        <p:nvCxnSpPr>
          <p:cNvPr id="54" name="Google Shape;54;p7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TITLE_ONLY_1">
    <p:bg>
      <p:bgPr>
        <a:solidFill>
          <a:schemeClr val="dk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226525" y="2995441"/>
            <a:ext cx="8673000" cy="19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ONE_COLUMN_TEXT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3"/>
          <p:cNvSpPr/>
          <p:nvPr>
            <p:ph idx="2" type="pic"/>
          </p:nvPr>
        </p:nvSpPr>
        <p:spPr>
          <a:xfrm>
            <a:off x="4576350" y="0"/>
            <a:ext cx="4567500" cy="515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63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0" name="Google Shape;4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63"/>
          <p:cNvSpPr txBox="1"/>
          <p:nvPr>
            <p:ph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 2">
  <p:cSld name="MAIN_POINT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5" name="Google Shape;435;p64"/>
          <p:cNvSpPr/>
          <p:nvPr>
            <p:ph idx="2" type="pic"/>
          </p:nvPr>
        </p:nvSpPr>
        <p:spPr>
          <a:xfrm>
            <a:off x="231542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64"/>
          <p:cNvSpPr/>
          <p:nvPr>
            <p:ph idx="3" type="pic"/>
          </p:nvPr>
        </p:nvSpPr>
        <p:spPr>
          <a:xfrm>
            <a:off x="6255975" y="1391900"/>
            <a:ext cx="2661600" cy="2359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64"/>
          <p:cNvSpPr txBox="1"/>
          <p:nvPr>
            <p:ph idx="4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chart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65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3" name="Google Shape;443;p65"/>
          <p:cNvSpPr txBox="1"/>
          <p:nvPr>
            <p:ph idx="3" type="title"/>
          </p:nvPr>
        </p:nvSpPr>
        <p:spPr>
          <a:xfrm>
            <a:off x="226525" y="127109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4" name="Google Shape;444;p65"/>
          <p:cNvSpPr txBox="1"/>
          <p:nvPr>
            <p:ph idx="1" type="body"/>
          </p:nvPr>
        </p:nvSpPr>
        <p:spPr>
          <a:xfrm>
            <a:off x="226525" y="20804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TITLE_AND_DESCRIPTION_1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7" name="Google Shape;44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66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9" name="Google Shape;449;p66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66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SECTION_TITLE_AND_DESCRIPTION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67"/>
          <p:cNvSpPr txBox="1"/>
          <p:nvPr>
            <p:ph type="title"/>
          </p:nvPr>
        </p:nvSpPr>
        <p:spPr>
          <a:xfrm>
            <a:off x="226525" y="697649"/>
            <a:ext cx="41190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5" name="Google Shape;455;p67"/>
          <p:cNvSpPr txBox="1"/>
          <p:nvPr>
            <p:ph idx="1" type="body"/>
          </p:nvPr>
        </p:nvSpPr>
        <p:spPr>
          <a:xfrm>
            <a:off x="226525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6" name="Google Shape;456;p67"/>
          <p:cNvSpPr txBox="1"/>
          <p:nvPr>
            <p:ph idx="2" type="subTitle"/>
          </p:nvPr>
        </p:nvSpPr>
        <p:spPr>
          <a:xfrm>
            <a:off x="226525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7"/>
          <p:cNvSpPr txBox="1"/>
          <p:nvPr>
            <p:ph idx="3" type="body"/>
          </p:nvPr>
        </p:nvSpPr>
        <p:spPr>
          <a:xfrm>
            <a:off x="4798500" y="2509639"/>
            <a:ext cx="41190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8" name="Google Shape;458;p67"/>
          <p:cNvSpPr txBox="1"/>
          <p:nvPr>
            <p:ph idx="4" type="subTitle"/>
          </p:nvPr>
        </p:nvSpPr>
        <p:spPr>
          <a:xfrm>
            <a:off x="4798500" y="1710600"/>
            <a:ext cx="39948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ree storyboards 2">
  <p:cSld name="CAPTION_ONLY">
    <p:bg>
      <p:bgPr>
        <a:solidFill>
          <a:schemeClr val="dk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8"/>
          <p:cNvSpPr/>
          <p:nvPr/>
        </p:nvSpPr>
        <p:spPr>
          <a:xfrm>
            <a:off x="0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1" name="Google Shape;461;p68"/>
          <p:cNvSpPr/>
          <p:nvPr>
            <p:ph idx="2" type="pic"/>
          </p:nvPr>
        </p:nvSpPr>
        <p:spPr>
          <a:xfrm>
            <a:off x="0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62" name="Google Shape;462;p68"/>
          <p:cNvCxnSpPr/>
          <p:nvPr/>
        </p:nvCxnSpPr>
        <p:spPr>
          <a:xfrm>
            <a:off x="304852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68"/>
          <p:cNvCxnSpPr/>
          <p:nvPr/>
        </p:nvCxnSpPr>
        <p:spPr>
          <a:xfrm>
            <a:off x="6090575" y="703650"/>
            <a:ext cx="0" cy="444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68"/>
          <p:cNvCxnSpPr/>
          <p:nvPr/>
        </p:nvCxnSpPr>
        <p:spPr>
          <a:xfrm rot="10800000">
            <a:off x="0" y="70472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5" name="Google Shape;465;p68"/>
          <p:cNvSpPr txBox="1"/>
          <p:nvPr>
            <p:ph type="title"/>
          </p:nvPr>
        </p:nvSpPr>
        <p:spPr>
          <a:xfrm>
            <a:off x="161850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66" name="Google Shape;466;p68"/>
          <p:cNvSpPr txBox="1"/>
          <p:nvPr>
            <p:ph idx="1" type="body"/>
          </p:nvPr>
        </p:nvSpPr>
        <p:spPr>
          <a:xfrm>
            <a:off x="161850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67" name="Google Shape;467;p68"/>
          <p:cNvSpPr/>
          <p:nvPr/>
        </p:nvSpPr>
        <p:spPr>
          <a:xfrm>
            <a:off x="6095725" y="4063950"/>
            <a:ext cx="30600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8" name="Google Shape;468;p68"/>
          <p:cNvSpPr/>
          <p:nvPr>
            <p:ph idx="3" type="pic"/>
          </p:nvPr>
        </p:nvSpPr>
        <p:spPr>
          <a:xfrm>
            <a:off x="6095725" y="709975"/>
            <a:ext cx="3043800" cy="33465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68"/>
          <p:cNvSpPr txBox="1"/>
          <p:nvPr>
            <p:ph idx="4" type="title"/>
          </p:nvPr>
        </p:nvSpPr>
        <p:spPr>
          <a:xfrm>
            <a:off x="6257575" y="4156448"/>
            <a:ext cx="27267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0" name="Google Shape;470;p68"/>
          <p:cNvSpPr txBox="1"/>
          <p:nvPr>
            <p:ph idx="5" type="body"/>
          </p:nvPr>
        </p:nvSpPr>
        <p:spPr>
          <a:xfrm>
            <a:off x="6257575" y="4626190"/>
            <a:ext cx="27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71" name="Google Shape;471;p68"/>
          <p:cNvSpPr/>
          <p:nvPr>
            <p:ph idx="6" type="pic"/>
          </p:nvPr>
        </p:nvSpPr>
        <p:spPr>
          <a:xfrm>
            <a:off x="3053900" y="1794150"/>
            <a:ext cx="3030600" cy="3349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68"/>
          <p:cNvSpPr/>
          <p:nvPr/>
        </p:nvSpPr>
        <p:spPr>
          <a:xfrm>
            <a:off x="3054250" y="709380"/>
            <a:ext cx="3030600" cy="107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3" name="Google Shape;473;p68"/>
          <p:cNvSpPr txBox="1"/>
          <p:nvPr>
            <p:ph idx="7" type="title"/>
          </p:nvPr>
        </p:nvSpPr>
        <p:spPr>
          <a:xfrm>
            <a:off x="3214545" y="801878"/>
            <a:ext cx="270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4" name="Google Shape;474;p68"/>
          <p:cNvSpPr txBox="1"/>
          <p:nvPr>
            <p:ph idx="8" type="body"/>
          </p:nvPr>
        </p:nvSpPr>
        <p:spPr>
          <a:xfrm>
            <a:off x="3214545" y="1271620"/>
            <a:ext cx="270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475" name="Google Shape;475;p68"/>
          <p:cNvCxnSpPr/>
          <p:nvPr/>
        </p:nvCxnSpPr>
        <p:spPr>
          <a:xfrm rot="10800000">
            <a:off x="3049250" y="1791825"/>
            <a:ext cx="304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68"/>
          <p:cNvCxnSpPr/>
          <p:nvPr/>
        </p:nvCxnSpPr>
        <p:spPr>
          <a:xfrm rot="10800000">
            <a:off x="0" y="40619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68"/>
          <p:cNvSpPr txBox="1"/>
          <p:nvPr>
            <p:ph idx="9" type="title"/>
          </p:nvPr>
        </p:nvSpPr>
        <p:spPr>
          <a:xfrm>
            <a:off x="2497875" y="145800"/>
            <a:ext cx="4791600" cy="4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with details">
  <p:cSld name="BIG_NUMBER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1" name="Google Shape;481;p69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2" name="Google Shape;482;p69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69"/>
          <p:cNvSpPr txBox="1"/>
          <p:nvPr>
            <p:ph idx="3" type="title"/>
          </p:nvPr>
        </p:nvSpPr>
        <p:spPr>
          <a:xfrm>
            <a:off x="4801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69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5" name="Google Shape;485;p69"/>
          <p:cNvSpPr txBox="1"/>
          <p:nvPr>
            <p:ph idx="4" type="title"/>
          </p:nvPr>
        </p:nvSpPr>
        <p:spPr>
          <a:xfrm>
            <a:off x="4801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6" name="Google Shape;486;p69"/>
          <p:cNvSpPr txBox="1"/>
          <p:nvPr>
            <p:ph idx="5" type="title"/>
          </p:nvPr>
        </p:nvSpPr>
        <p:spPr>
          <a:xfrm>
            <a:off x="229800" y="16440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7" name="Google Shape;487;p69"/>
          <p:cNvSpPr txBox="1"/>
          <p:nvPr>
            <p:ph idx="6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8" name="Google Shape;488;p69"/>
          <p:cNvSpPr txBox="1"/>
          <p:nvPr>
            <p:ph idx="7" type="title"/>
          </p:nvPr>
        </p:nvSpPr>
        <p:spPr>
          <a:xfrm>
            <a:off x="229800" y="3379700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IG_NUMBER_1"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1" name="Google Shape;49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70"/>
          <p:cNvSpPr txBox="1"/>
          <p:nvPr>
            <p:ph idx="1" type="body"/>
          </p:nvPr>
        </p:nvSpPr>
        <p:spPr>
          <a:xfrm>
            <a:off x="4805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>
                <a:solidFill>
                  <a:schemeClr val="lt1"/>
                </a:solidFill>
              </a:defRPr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3" name="Google Shape;493;p70"/>
          <p:cNvSpPr txBox="1"/>
          <p:nvPr>
            <p:ph type="title"/>
          </p:nvPr>
        </p:nvSpPr>
        <p:spPr>
          <a:xfrm>
            <a:off x="229800" y="895625"/>
            <a:ext cx="4108500" cy="4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4" name="Google Shape;494;p70"/>
          <p:cNvSpPr txBox="1"/>
          <p:nvPr>
            <p:ph idx="2" type="body"/>
          </p:nvPr>
        </p:nvSpPr>
        <p:spPr>
          <a:xfrm>
            <a:off x="233709" y="2069213"/>
            <a:ext cx="4108500" cy="13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1"/>
          <p:cNvSpPr txBox="1"/>
          <p:nvPr>
            <p:ph type="title"/>
          </p:nvPr>
        </p:nvSpPr>
        <p:spPr>
          <a:xfrm>
            <a:off x="285750" y="1555350"/>
            <a:ext cx="7291500" cy="3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97" name="Google Shape;497;p71"/>
          <p:cNvSpPr txBox="1"/>
          <p:nvPr>
            <p:ph idx="1" type="body"/>
          </p:nvPr>
        </p:nvSpPr>
        <p:spPr>
          <a:xfrm>
            <a:off x="7256675" y="1827175"/>
            <a:ext cx="17676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●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○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Roboto Mono"/>
              <a:buChar char="■"/>
              <a:defRPr b="1" sz="10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8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2" type="subTitle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0" name="Google Shape;60;p8"/>
          <p:cNvSpPr txBox="1"/>
          <p:nvPr>
            <p:ph idx="3" type="body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4" type="subTitle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62" name="Google Shape;62;p8"/>
          <p:cNvSpPr txBox="1"/>
          <p:nvPr>
            <p:ph idx="5" type="body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6" type="subTitle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bg>
      <p:bgPr>
        <a:solidFill>
          <a:schemeClr val="dk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2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72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 b="0" sz="6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1" name="Google Shape;501;p72"/>
          <p:cNvSpPr txBox="1"/>
          <p:nvPr>
            <p:ph idx="1" type="body"/>
          </p:nvPr>
        </p:nvSpPr>
        <p:spPr>
          <a:xfrm>
            <a:off x="226525" y="1850026"/>
            <a:ext cx="8673000" cy="19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●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○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Inter Medium"/>
              <a:buChar char="■"/>
              <a:defRPr sz="29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02" name="Google Shape;502;p72"/>
          <p:cNvSpPr txBox="1"/>
          <p:nvPr/>
        </p:nvSpPr>
        <p:spPr>
          <a:xfrm>
            <a:off x="48250" y="482279"/>
            <a:ext cx="16473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b="1" sz="20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">
  <p:cSld name="CUSTOM_1_1">
    <p:bg>
      <p:bgPr>
        <a:solidFill>
          <a:schemeClr val="dk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3"/>
          <p:cNvSpPr/>
          <p:nvPr>
            <p:ph idx="2" type="pic"/>
          </p:nvPr>
        </p:nvSpPr>
        <p:spPr>
          <a:xfrm>
            <a:off x="338100" y="480450"/>
            <a:ext cx="3785400" cy="4438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73"/>
          <p:cNvSpPr txBox="1"/>
          <p:nvPr>
            <p:ph idx="1" type="body"/>
          </p:nvPr>
        </p:nvSpPr>
        <p:spPr>
          <a:xfrm>
            <a:off x="4355225" y="3379725"/>
            <a:ext cx="4512900" cy="15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 sz="2000">
                <a:solidFill>
                  <a:schemeClr val="lt1"/>
                </a:solidFill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○"/>
              <a:defRPr sz="2000">
                <a:solidFill>
                  <a:schemeClr val="lt1"/>
                </a:solidFill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■"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and image">
  <p:cSld name="CUSTOM_2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74"/>
          <p:cNvSpPr/>
          <p:nvPr>
            <p:ph idx="2" type="pic"/>
          </p:nvPr>
        </p:nvSpPr>
        <p:spPr>
          <a:xfrm>
            <a:off x="226500" y="2357750"/>
            <a:ext cx="8691000" cy="2559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74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9" name="Google Shape;509;p74"/>
          <p:cNvSpPr txBox="1"/>
          <p:nvPr>
            <p:ph idx="3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0" name="Google Shape;510;p74"/>
          <p:cNvSpPr txBox="1"/>
          <p:nvPr>
            <p:ph idx="1" type="subTitle"/>
          </p:nvPr>
        </p:nvSpPr>
        <p:spPr>
          <a:xfrm>
            <a:off x="226525" y="700225"/>
            <a:ext cx="21579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b="1" sz="1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74"/>
          <p:cNvSpPr txBox="1"/>
          <p:nvPr>
            <p:ph idx="4" type="body"/>
          </p:nvPr>
        </p:nvSpPr>
        <p:spPr>
          <a:xfrm>
            <a:off x="2492925" y="700283"/>
            <a:ext cx="6424500" cy="15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5560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5560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5560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5560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5560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5560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●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5560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○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5560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 Medium"/>
              <a:buChar char="■"/>
              <a:defRPr sz="2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2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5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4" name="Google Shape;514;p75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_1_2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6"/>
          <p:cNvSpPr txBox="1"/>
          <p:nvPr>
            <p:ph idx="1" type="subTitle"/>
          </p:nvPr>
        </p:nvSpPr>
        <p:spPr>
          <a:xfrm>
            <a:off x="226533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7" name="Google Shape;517;p76"/>
          <p:cNvSpPr txBox="1"/>
          <p:nvPr>
            <p:ph idx="2" type="subTitle"/>
          </p:nvPr>
        </p:nvSpPr>
        <p:spPr>
          <a:xfrm>
            <a:off x="3091450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8" name="Google Shape;518;p76"/>
          <p:cNvSpPr txBox="1"/>
          <p:nvPr>
            <p:ph idx="3" type="subTitle"/>
          </p:nvPr>
        </p:nvSpPr>
        <p:spPr>
          <a:xfrm>
            <a:off x="5956367" y="345927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19" name="Google Shape;519;p76"/>
          <p:cNvSpPr txBox="1"/>
          <p:nvPr>
            <p:ph idx="4" type="subTitle"/>
          </p:nvPr>
        </p:nvSpPr>
        <p:spPr>
          <a:xfrm>
            <a:off x="226533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76"/>
          <p:cNvSpPr txBox="1"/>
          <p:nvPr>
            <p:ph idx="5" type="subTitle"/>
          </p:nvPr>
        </p:nvSpPr>
        <p:spPr>
          <a:xfrm>
            <a:off x="3091450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76"/>
          <p:cNvSpPr txBox="1"/>
          <p:nvPr>
            <p:ph idx="6" type="subTitle"/>
          </p:nvPr>
        </p:nvSpPr>
        <p:spPr>
          <a:xfrm>
            <a:off x="5956367" y="4236825"/>
            <a:ext cx="2605500" cy="69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76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2_1_1">
    <p:bg>
      <p:bgPr>
        <a:solidFill>
          <a:schemeClr val="dk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7"/>
          <p:cNvSpPr txBox="1"/>
          <p:nvPr>
            <p:ph type="title"/>
          </p:nvPr>
        </p:nvSpPr>
        <p:spPr>
          <a:xfrm>
            <a:off x="226525" y="630625"/>
            <a:ext cx="6810300" cy="20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300"/>
              <a:buNone/>
              <a:defRPr sz="7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5" name="Google Shape;525;p77"/>
          <p:cNvSpPr txBox="1"/>
          <p:nvPr>
            <p:ph idx="1" type="subTitle"/>
          </p:nvPr>
        </p:nvSpPr>
        <p:spPr>
          <a:xfrm>
            <a:off x="226525" y="3814125"/>
            <a:ext cx="2999100" cy="11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two images">
  <p:cSld name="CUSTOM_3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8" name="Google Shape;528;p78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9" name="Google Shape;529;p78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0" name="Google Shape;530;p78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78"/>
          <p:cNvSpPr/>
          <p:nvPr>
            <p:ph idx="4" type="pic"/>
          </p:nvPr>
        </p:nvSpPr>
        <p:spPr>
          <a:xfrm>
            <a:off x="3368775" y="226625"/>
            <a:ext cx="3733800" cy="469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78"/>
          <p:cNvSpPr/>
          <p:nvPr>
            <p:ph idx="5" type="pic"/>
          </p:nvPr>
        </p:nvSpPr>
        <p:spPr>
          <a:xfrm>
            <a:off x="7320200" y="1391900"/>
            <a:ext cx="1597200" cy="197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storyboards">
  <p:cSld name="CUSTOM_3_2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/>
          <p:nvPr>
            <p:ph idx="2" type="pic"/>
          </p:nvPr>
        </p:nvSpPr>
        <p:spPr>
          <a:xfrm>
            <a:off x="-52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35" name="Google Shape;535;p79"/>
          <p:cNvSpPr txBox="1"/>
          <p:nvPr>
            <p:ph type="title"/>
          </p:nvPr>
        </p:nvSpPr>
        <p:spPr>
          <a:xfrm>
            <a:off x="18047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79"/>
          <p:cNvSpPr txBox="1"/>
          <p:nvPr>
            <p:ph idx="1" type="body"/>
          </p:nvPr>
        </p:nvSpPr>
        <p:spPr>
          <a:xfrm>
            <a:off x="18047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37" name="Google Shape;537;p79"/>
          <p:cNvSpPr txBox="1"/>
          <p:nvPr>
            <p:ph idx="3" type="title"/>
          </p:nvPr>
        </p:nvSpPr>
        <p:spPr>
          <a:xfrm>
            <a:off x="322275" y="116625"/>
            <a:ext cx="8494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8" name="Google Shape;538;p79"/>
          <p:cNvCxnSpPr/>
          <p:nvPr/>
        </p:nvCxnSpPr>
        <p:spPr>
          <a:xfrm>
            <a:off x="4572000" y="709150"/>
            <a:ext cx="0" cy="444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9" name="Google Shape;539;p79"/>
          <p:cNvCxnSpPr/>
          <p:nvPr/>
        </p:nvCxnSpPr>
        <p:spPr>
          <a:xfrm rot="10800000">
            <a:off x="0" y="35148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79"/>
          <p:cNvCxnSpPr/>
          <p:nvPr/>
        </p:nvCxnSpPr>
        <p:spPr>
          <a:xfrm rot="10800000">
            <a:off x="0" y="709575"/>
            <a:ext cx="9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p79"/>
          <p:cNvSpPr/>
          <p:nvPr>
            <p:ph idx="4" type="pic"/>
          </p:nvPr>
        </p:nvSpPr>
        <p:spPr>
          <a:xfrm>
            <a:off x="4577525" y="713825"/>
            <a:ext cx="4571700" cy="27957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79"/>
          <p:cNvSpPr txBox="1"/>
          <p:nvPr>
            <p:ph idx="5" type="title"/>
          </p:nvPr>
        </p:nvSpPr>
        <p:spPr>
          <a:xfrm>
            <a:off x="4763225" y="3632700"/>
            <a:ext cx="42003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43" name="Google Shape;543;p79"/>
          <p:cNvSpPr txBox="1"/>
          <p:nvPr>
            <p:ph idx="6" type="body"/>
          </p:nvPr>
        </p:nvSpPr>
        <p:spPr>
          <a:xfrm>
            <a:off x="4763225" y="4133502"/>
            <a:ext cx="42003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cription with phone">
  <p:cSld name="CUSTOM_3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0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6" name="Google Shape;546;p80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80"/>
          <p:cNvSpPr txBox="1"/>
          <p:nvPr>
            <p:ph idx="1" type="body"/>
          </p:nvPr>
        </p:nvSpPr>
        <p:spPr>
          <a:xfrm>
            <a:off x="226525" y="2080445"/>
            <a:ext cx="29247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8" name="Google Shape;548;p80"/>
          <p:cNvSpPr txBox="1"/>
          <p:nvPr>
            <p:ph idx="3" type="title"/>
          </p:nvPr>
        </p:nvSpPr>
        <p:spPr>
          <a:xfrm>
            <a:off x="226525" y="1271100"/>
            <a:ext cx="2924700" cy="81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descr="Blank mock of a smartphone." id="549" name="Google Shape;549;p80"/>
          <p:cNvPicPr preferRelativeResize="0"/>
          <p:nvPr/>
        </p:nvPicPr>
        <p:blipFill rotWithShape="1">
          <a:blip r:embed="rId2">
            <a:alphaModFix/>
          </a:blip>
          <a:srcRect b="38736" l="0" r="0" t="0"/>
          <a:stretch/>
        </p:blipFill>
        <p:spPr>
          <a:xfrm>
            <a:off x="3882050" y="261250"/>
            <a:ext cx="4814074" cy="4882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80"/>
          <p:cNvSpPr/>
          <p:nvPr>
            <p:ph idx="4" type="pic"/>
          </p:nvPr>
        </p:nvSpPr>
        <p:spPr>
          <a:xfrm>
            <a:off x="4197575" y="512375"/>
            <a:ext cx="2847600" cy="4631100"/>
          </a:xfrm>
          <a:prstGeom prst="round2SameRect">
            <a:avLst>
              <a:gd fmla="val 12455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">
  <p:cSld name="CUSTOM_4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1"/>
          <p:cNvSpPr txBox="1"/>
          <p:nvPr>
            <p:ph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3" name="Google Shape;553;p81"/>
          <p:cNvSpPr txBox="1"/>
          <p:nvPr>
            <p:ph idx="2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"/>
              <a:buNone/>
              <a:defRPr b="0" sz="600"/>
            </a:lvl1pPr>
            <a:lvl2pPr lvl="1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81"/>
          <p:cNvSpPr txBox="1"/>
          <p:nvPr>
            <p:ph idx="1" type="body"/>
          </p:nvPr>
        </p:nvSpPr>
        <p:spPr>
          <a:xfrm>
            <a:off x="226525" y="1793250"/>
            <a:ext cx="8599500" cy="15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412750" lvl="1" marL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412750" lvl="2" marL="1371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412750" lvl="3" marL="1828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412750" lvl="4" marL="22860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412750" lvl="5" marL="27432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412750" lvl="6" marL="3200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●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412750" lvl="7" marL="3657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○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412750" lvl="8" marL="41148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Font typeface="Inter Medium"/>
              <a:buChar char="■"/>
              <a:defRPr sz="29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55" name="Google Shape;555;p81"/>
          <p:cNvSpPr txBox="1"/>
          <p:nvPr>
            <p:ph idx="3" type="body"/>
          </p:nvPr>
        </p:nvSpPr>
        <p:spPr>
          <a:xfrm>
            <a:off x="226525" y="4719800"/>
            <a:ext cx="31434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6" name="Google Shape;556;p81"/>
          <p:cNvSpPr txBox="1"/>
          <p:nvPr>
            <p:ph idx="4" type="body"/>
          </p:nvPr>
        </p:nvSpPr>
        <p:spPr>
          <a:xfrm>
            <a:off x="3590149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7" name="Google Shape;557;p81"/>
          <p:cNvSpPr txBox="1"/>
          <p:nvPr>
            <p:ph idx="5" type="body"/>
          </p:nvPr>
        </p:nvSpPr>
        <p:spPr>
          <a:xfrm>
            <a:off x="6345974" y="4719800"/>
            <a:ext cx="2535600" cy="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8" name="Google Shape;68;p9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5" type="subTitle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4" name="Google Shape;74;p9"/>
          <p:cNvSpPr txBox="1"/>
          <p:nvPr>
            <p:ph idx="6" type="subTitle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5" name="Google Shape;75;p9"/>
          <p:cNvSpPr txBox="1"/>
          <p:nvPr>
            <p:ph idx="7" type="subTitle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  <p:sp>
        <p:nvSpPr>
          <p:cNvPr id="76" name="Google Shape;76;p9"/>
          <p:cNvSpPr txBox="1"/>
          <p:nvPr>
            <p:ph idx="8" type="subTitle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4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2"/>
          <p:cNvSpPr txBox="1"/>
          <p:nvPr>
            <p:ph idx="1" type="body"/>
          </p:nvPr>
        </p:nvSpPr>
        <p:spPr>
          <a:xfrm>
            <a:off x="2265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0" name="Google Shape;560;p82"/>
          <p:cNvSpPr txBox="1"/>
          <p:nvPr>
            <p:ph idx="2" type="subTitle"/>
          </p:nvPr>
        </p:nvSpPr>
        <p:spPr>
          <a:xfrm>
            <a:off x="2265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82"/>
          <p:cNvSpPr txBox="1"/>
          <p:nvPr>
            <p:ph idx="3" type="body"/>
          </p:nvPr>
        </p:nvSpPr>
        <p:spPr>
          <a:xfrm>
            <a:off x="3235500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82"/>
          <p:cNvSpPr txBox="1"/>
          <p:nvPr>
            <p:ph idx="4" type="subTitle"/>
          </p:nvPr>
        </p:nvSpPr>
        <p:spPr>
          <a:xfrm>
            <a:off x="3235500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" name="Google Shape;563;p82"/>
          <p:cNvSpPr txBox="1"/>
          <p:nvPr>
            <p:ph idx="5" type="body"/>
          </p:nvPr>
        </p:nvSpPr>
        <p:spPr>
          <a:xfrm>
            <a:off x="6153025" y="4334850"/>
            <a:ext cx="26730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4" name="Google Shape;564;p82"/>
          <p:cNvSpPr txBox="1"/>
          <p:nvPr>
            <p:ph idx="6" type="subTitle"/>
          </p:nvPr>
        </p:nvSpPr>
        <p:spPr>
          <a:xfrm>
            <a:off x="6153025" y="3712825"/>
            <a:ext cx="2673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5" name="Google Shape;565;p82"/>
          <p:cNvSpPr txBox="1"/>
          <p:nvPr>
            <p:ph type="title"/>
          </p:nvPr>
        </p:nvSpPr>
        <p:spPr>
          <a:xfrm>
            <a:off x="226525" y="1793250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4_1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"/>
          <p:cNvSpPr txBox="1"/>
          <p:nvPr>
            <p:ph idx="1" type="body"/>
          </p:nvPr>
        </p:nvSpPr>
        <p:spPr>
          <a:xfrm>
            <a:off x="226525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8" name="Google Shape;568;p83"/>
          <p:cNvSpPr txBox="1"/>
          <p:nvPr>
            <p:ph idx="2" type="subTitle"/>
          </p:nvPr>
        </p:nvSpPr>
        <p:spPr>
          <a:xfrm>
            <a:off x="226525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83"/>
          <p:cNvSpPr txBox="1"/>
          <p:nvPr>
            <p:ph idx="3" type="body"/>
          </p:nvPr>
        </p:nvSpPr>
        <p:spPr>
          <a:xfrm>
            <a:off x="4841843" y="43348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0" name="Google Shape;570;p83"/>
          <p:cNvSpPr txBox="1"/>
          <p:nvPr>
            <p:ph idx="4" type="subTitle"/>
          </p:nvPr>
        </p:nvSpPr>
        <p:spPr>
          <a:xfrm>
            <a:off x="4841843" y="37128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1" name="Google Shape;571;p83"/>
          <p:cNvSpPr txBox="1"/>
          <p:nvPr>
            <p:ph idx="5" type="body"/>
          </p:nvPr>
        </p:nvSpPr>
        <p:spPr>
          <a:xfrm>
            <a:off x="226525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2" name="Google Shape;572;p83"/>
          <p:cNvSpPr txBox="1"/>
          <p:nvPr>
            <p:ph idx="6" type="subTitle"/>
          </p:nvPr>
        </p:nvSpPr>
        <p:spPr>
          <a:xfrm>
            <a:off x="226525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83"/>
          <p:cNvSpPr txBox="1"/>
          <p:nvPr>
            <p:ph idx="7" type="body"/>
          </p:nvPr>
        </p:nvSpPr>
        <p:spPr>
          <a:xfrm>
            <a:off x="4841843" y="2723150"/>
            <a:ext cx="4100100" cy="6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4" name="Google Shape;574;p83"/>
          <p:cNvSpPr txBox="1"/>
          <p:nvPr>
            <p:ph idx="8" type="subTitle"/>
          </p:nvPr>
        </p:nvSpPr>
        <p:spPr>
          <a:xfrm>
            <a:off x="4841843" y="2101125"/>
            <a:ext cx="4100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83"/>
          <p:cNvSpPr txBox="1"/>
          <p:nvPr>
            <p:ph type="title"/>
          </p:nvPr>
        </p:nvSpPr>
        <p:spPr>
          <a:xfrm>
            <a:off x="226525" y="433125"/>
            <a:ext cx="8599500" cy="15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"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2" name="Google Shape;582;p8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3" name="Google Shape;583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6" name="Google Shape;586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2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8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0" name="Google Shape;590;p8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1" name="Google Shape;591;p8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2" name="Google Shape;592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2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8" name="Google Shape;598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0" name="Google Shape;600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1" name="Google Shape;601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4" name="Google Shape;604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7" name="Google Shape;607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1" name="Google Shape;611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2" name="Google Shape;612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3" name="Google Shape;613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0"/>
          <p:cNvSpPr txBox="1"/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cxnSp>
        <p:nvCxnSpPr>
          <p:cNvPr id="80" name="Google Shape;80;p10"/>
          <p:cNvCxnSpPr/>
          <p:nvPr/>
        </p:nvCxnSpPr>
        <p:spPr>
          <a:xfrm flipH="1" rot="10800000">
            <a:off x="225750" y="4678950"/>
            <a:ext cx="8692500" cy="5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2" type="subTitle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1" Type="http://schemas.openxmlformats.org/officeDocument/2006/relationships/theme" Target="../theme/theme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b="1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  <p:sldLayoutId id="2147483735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1"/>
          <p:cNvSpPr txBox="1"/>
          <p:nvPr>
            <p:ph idx="4294967295" type="title"/>
          </p:nvPr>
        </p:nvSpPr>
        <p:spPr>
          <a:xfrm>
            <a:off x="226525" y="753350"/>
            <a:ext cx="5323800" cy="41637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Therapeutic</a:t>
            </a:r>
            <a:r>
              <a:rPr lang="en" sz="3000"/>
              <a:t> Effects of Prayer (Benson et al., 2006)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600"/>
              <a:t>PAPER REVIEW</a:t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/>
          </a:p>
        </p:txBody>
      </p:sp>
      <p:sp>
        <p:nvSpPr>
          <p:cNvPr id="619" name="Google Shape;619;p91"/>
          <p:cNvSpPr txBox="1"/>
          <p:nvPr/>
        </p:nvSpPr>
        <p:spPr>
          <a:xfrm>
            <a:off x="5981750" y="39064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Group B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Volha Stehling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Nhat Minh Phuong Nguyen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Kashf Jahangir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2"/>
          <p:cNvSpPr txBox="1"/>
          <p:nvPr>
            <p:ph type="title"/>
          </p:nvPr>
        </p:nvSpPr>
        <p:spPr>
          <a:xfrm>
            <a:off x="2215200" y="402575"/>
            <a:ext cx="4713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Hypothesis</a:t>
            </a:r>
            <a:endParaRPr sz="5900"/>
          </a:p>
        </p:txBody>
      </p:sp>
      <p:sp>
        <p:nvSpPr>
          <p:cNvPr id="625" name="Google Shape;625;p92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</a:t>
            </a:r>
            <a:endParaRPr/>
          </a:p>
        </p:txBody>
      </p:sp>
      <p:sp>
        <p:nvSpPr>
          <p:cNvPr id="626" name="Google Shape;626;p92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27" name="Google Shape;627;p92"/>
          <p:cNvSpPr txBox="1"/>
          <p:nvPr/>
        </p:nvSpPr>
        <p:spPr>
          <a:xfrm>
            <a:off x="539400" y="1956000"/>
            <a:ext cx="8065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Receiving intercessory prayer or being certain of receiving intercessory prayer is associated (positively or negatively) with uncomplicated recovery after Coronary Artery Bypass Graft surgery.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3"/>
          <p:cNvSpPr txBox="1"/>
          <p:nvPr>
            <p:ph idx="4294967295" type="title"/>
          </p:nvPr>
        </p:nvSpPr>
        <p:spPr>
          <a:xfrm>
            <a:off x="629700" y="191800"/>
            <a:ext cx="78846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Experiment Design</a:t>
            </a:r>
            <a:endParaRPr b="0" sz="5900"/>
          </a:p>
        </p:txBody>
      </p:sp>
      <p:graphicFrame>
        <p:nvGraphicFramePr>
          <p:cNvPr id="633" name="Google Shape;633;p93"/>
          <p:cNvGraphicFramePr/>
          <p:nvPr/>
        </p:nvGraphicFramePr>
        <p:xfrm>
          <a:off x="4340813" y="184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{4C5E1AD0-B8B0-4A77-B1CA-52A60F99AD1C}</a:tableStyleId>
              </a:tblPr>
              <a:tblGrid>
                <a:gridCol w="878125"/>
                <a:gridCol w="1073450"/>
                <a:gridCol w="1196350"/>
                <a:gridCol w="1186550"/>
              </a:tblGrid>
              <a:tr h="3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Group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Sample Size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Prayer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Status</a:t>
                      </a:r>
                      <a:endParaRPr b="1" sz="18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1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604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Received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Uncertain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597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Did not receive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Uncertain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5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3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601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Received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Certain</a:t>
                      </a:r>
                      <a:endParaRPr sz="1700"/>
                    </a:p>
                  </a:txBody>
                  <a:tcPr marT="91425" marB="91425" marR="91425" marL="91425" anchor="ctr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34" name="Google Shape;634;p93"/>
          <p:cNvSpPr txBox="1"/>
          <p:nvPr/>
        </p:nvSpPr>
        <p:spPr>
          <a:xfrm>
            <a:off x="480175" y="1985250"/>
            <a:ext cx="363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Experimental Design was appropriate: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Overcame previous studies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Randomized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Sufficient analysis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Blind setup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Control Group and Treatment Group	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4"/>
          <p:cNvSpPr txBox="1"/>
          <p:nvPr>
            <p:ph type="title"/>
          </p:nvPr>
        </p:nvSpPr>
        <p:spPr>
          <a:xfrm>
            <a:off x="3120900" y="402575"/>
            <a:ext cx="29022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Method</a:t>
            </a:r>
            <a:endParaRPr sz="5900"/>
          </a:p>
        </p:txBody>
      </p:sp>
      <p:sp>
        <p:nvSpPr>
          <p:cNvPr id="640" name="Google Shape;640;p94"/>
          <p:cNvSpPr txBox="1"/>
          <p:nvPr>
            <p:ph idx="4294967295" type="title"/>
          </p:nvPr>
        </p:nvSpPr>
        <p:spPr>
          <a:xfrm>
            <a:off x="226525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CYMBA</a:t>
            </a:r>
            <a:endParaRPr/>
          </a:p>
        </p:txBody>
      </p:sp>
      <p:sp>
        <p:nvSpPr>
          <p:cNvPr id="641" name="Google Shape;641;p94"/>
          <p:cNvSpPr txBox="1"/>
          <p:nvPr>
            <p:ph idx="4294967295" type="title"/>
          </p:nvPr>
        </p:nvSpPr>
        <p:spPr>
          <a:xfrm>
            <a:off x="7234267" y="164380"/>
            <a:ext cx="1647300" cy="2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OVERVIEW</a:t>
            </a:r>
            <a:endParaRPr/>
          </a:p>
        </p:txBody>
      </p:sp>
      <p:sp>
        <p:nvSpPr>
          <p:cNvPr id="642" name="Google Shape;642;p94"/>
          <p:cNvSpPr txBox="1"/>
          <p:nvPr/>
        </p:nvSpPr>
        <p:spPr>
          <a:xfrm>
            <a:off x="539400" y="1390775"/>
            <a:ext cx="8065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Prayer observed for 14 days, starting from the night before the CABG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Follow up for 30 days was conducted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Primary Outcome: One or more complications within 30 days of CABG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Secondary Outcome: Major event or mortality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Subjects’ own plans to pray were 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undisturbed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maintaining ethical values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5"/>
          <p:cNvSpPr txBox="1"/>
          <p:nvPr>
            <p:ph idx="4294967295" type="title"/>
          </p:nvPr>
        </p:nvSpPr>
        <p:spPr>
          <a:xfrm>
            <a:off x="2892900" y="248775"/>
            <a:ext cx="33582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Results</a:t>
            </a:r>
            <a:endParaRPr b="0" sz="5900"/>
          </a:p>
        </p:txBody>
      </p:sp>
      <p:pic>
        <p:nvPicPr>
          <p:cNvPr id="648" name="Google Shape;648;p9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50" y="1497475"/>
            <a:ext cx="3742326" cy="33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95"/>
          <p:cNvSpPr txBox="1"/>
          <p:nvPr/>
        </p:nvSpPr>
        <p:spPr>
          <a:xfrm>
            <a:off x="4305300" y="1693100"/>
            <a:ext cx="48387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Difference in recovery complications: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 significant difference between uncertain groups that did and did not receive prayer (Group 1 &amp; 2) 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Relative risk 1.02, 95% CI 0.92-1.15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●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Statistically significant difference between group certain and group uncertain about receiving prayer (Group 1,2 &amp; Group 3)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Mono"/>
              <a:buChar char="○"/>
            </a:pPr>
            <a:r>
              <a:rPr b="1" lang="en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Relative risk 1.14, 95% CI 1.02-1.28</a:t>
            </a:r>
            <a:endParaRPr b="1"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6"/>
          <p:cNvSpPr txBox="1"/>
          <p:nvPr>
            <p:ph type="title"/>
          </p:nvPr>
        </p:nvSpPr>
        <p:spPr>
          <a:xfrm>
            <a:off x="380700" y="77050"/>
            <a:ext cx="8382600" cy="8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Analysis &amp; Conclusion</a:t>
            </a:r>
            <a:endParaRPr sz="5100"/>
          </a:p>
        </p:txBody>
      </p:sp>
      <p:sp>
        <p:nvSpPr>
          <p:cNvPr id="655" name="Google Shape;655;p96"/>
          <p:cNvSpPr txBox="1"/>
          <p:nvPr/>
        </p:nvSpPr>
        <p:spPr>
          <a:xfrm>
            <a:off x="539400" y="1107850"/>
            <a:ext cx="8065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Appropriate analysis was conducted and appropriate conclusion was reached: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 of risk ratios &amp; intent-to-treat analysis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Ethical and practical considerations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 Mono"/>
              <a:buChar char="●"/>
            </a:pP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Acknowledgement</a:t>
            </a:r>
            <a:r>
              <a:rPr b="1" lang="en" sz="17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of additional research required to explain study outcome</a:t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/>
          <p:nvPr/>
        </p:nvSpPr>
        <p:spPr>
          <a:xfrm>
            <a:off x="629700" y="1367250"/>
            <a:ext cx="7761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 paper gave a good and thorough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account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of the research conducted: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Robust trial design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Extensive details of patients included and excluded from the research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Strong </a:t>
            </a: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statistical backing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Acknowledgement of limitations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Mono"/>
              <a:buChar char="●"/>
            </a:pPr>
            <a:r>
              <a:rPr b="1"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Exclusion of patients with high-risk or complex cardiac cases</a:t>
            </a:r>
            <a:endParaRPr b="1"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1" name="Google Shape;661;p97"/>
          <p:cNvSpPr txBox="1"/>
          <p:nvPr>
            <p:ph idx="4294967295" type="title"/>
          </p:nvPr>
        </p:nvSpPr>
        <p:spPr>
          <a:xfrm>
            <a:off x="629700" y="175525"/>
            <a:ext cx="7884600" cy="1151100"/>
          </a:xfrm>
          <a:prstGeom prst="rect">
            <a:avLst/>
          </a:prstGeom>
        </p:spPr>
        <p:txBody>
          <a:bodyPr anchorCtr="0" anchor="t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Account of Research</a:t>
            </a:r>
            <a:endParaRPr b="0" sz="5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/ Service Offering Overview #2">
  <a:themeElements>
    <a:clrScheme name="Simple Light">
      <a:dk1>
        <a:srgbClr val="000000"/>
      </a:dk1>
      <a:lt1>
        <a:srgbClr val="E2DFD2"/>
      </a:lt1>
      <a:dk2>
        <a:srgbClr val="FFFCE9"/>
      </a:dk2>
      <a:lt2>
        <a:srgbClr val="C9C3A7"/>
      </a:lt2>
      <a:accent1>
        <a:srgbClr val="FFEDCF"/>
      </a:accent1>
      <a:accent2>
        <a:srgbClr val="595959"/>
      </a:accent2>
      <a:accent3>
        <a:srgbClr val="D56F3E"/>
      </a:accent3>
      <a:accent4>
        <a:srgbClr val="FF7D00"/>
      </a:accent4>
      <a:accent5>
        <a:srgbClr val="78290F"/>
      </a:accent5>
      <a:accent6>
        <a:srgbClr val="D05353"/>
      </a:accent6>
      <a:hlink>
        <a:srgbClr val="DF29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