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6" r:id="rId5"/>
    <p:sldMasterId id="214748373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Gowun Batang"/>
      <p:regular r:id="rId16"/>
      <p:bold r:id="rId17"/>
    </p:embeddedFont>
    <p:embeddedFont>
      <p:font typeface="Inter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  <p:embeddedFont>
      <p:font typeface="Inter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56B661-7274-49AF-B3AB-85335F943F70}">
  <a:tblStyle styleId="{AC56B661-7274-49AF-B3AB-85335F943F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20" Type="http://schemas.openxmlformats.org/officeDocument/2006/relationships/font" Target="fonts/Inter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Inter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26" Type="http://schemas.openxmlformats.org/officeDocument/2006/relationships/font" Target="fonts/InterMedium-regular.fntdata"/><Relationship Id="rId25" Type="http://schemas.openxmlformats.org/officeDocument/2006/relationships/font" Target="fonts/RobotoMono-boldItalic.fntdata"/><Relationship Id="rId28" Type="http://schemas.openxmlformats.org/officeDocument/2006/relationships/font" Target="fonts/InterMedium-italic.fntdata"/><Relationship Id="rId27" Type="http://schemas.openxmlformats.org/officeDocument/2006/relationships/font" Target="fonts/InterMedium-bold.fntdata"/><Relationship Id="rId29" Type="http://schemas.openxmlformats.org/officeDocument/2006/relationships/font" Target="fonts/InterMedium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GowunBatang-bold.fntdata"/><Relationship Id="rId16" Type="http://schemas.openxmlformats.org/officeDocument/2006/relationships/font" Target="fonts/GowunBatang-regular.fntdata"/><Relationship Id="rId19" Type="http://schemas.openxmlformats.org/officeDocument/2006/relationships/font" Target="fonts/Inter-bold.fntdata"/><Relationship Id="rId18" Type="http://schemas.openxmlformats.org/officeDocument/2006/relationships/font" Target="fonts/In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2975a3d616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32975a3d616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2975a3d616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2975a3d616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2975a3d61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2975a3d61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2975a3d61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2975a3d61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2975a3d61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2975a3d61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2975a3d61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32975a3d61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29949ffe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29949ffe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297a10b1c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297a10b1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header and foot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2" type="body"/>
          </p:nvPr>
        </p:nvSpPr>
        <p:spPr>
          <a:xfrm>
            <a:off x="2286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2"/>
          <p:cNvSpPr txBox="1"/>
          <p:nvPr>
            <p:ph idx="4" type="body"/>
          </p:nvPr>
        </p:nvSpPr>
        <p:spPr>
          <a:xfrm>
            <a:off x="24003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5" type="body"/>
          </p:nvPr>
        </p:nvSpPr>
        <p:spPr>
          <a:xfrm>
            <a:off x="24003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6" type="body"/>
          </p:nvPr>
        </p:nvSpPr>
        <p:spPr>
          <a:xfrm>
            <a:off x="45720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7" type="body"/>
          </p:nvPr>
        </p:nvSpPr>
        <p:spPr>
          <a:xfrm>
            <a:off x="67437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ITLE_AND_TWO_COLUMNS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2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88" name="Google Shape;88;p1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1"/>
          <p:cNvSpPr txBox="1"/>
          <p:nvPr>
            <p:ph idx="3" type="body"/>
          </p:nvPr>
        </p:nvSpPr>
        <p:spPr>
          <a:xfrm>
            <a:off x="4573675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4" type="subTitle"/>
          </p:nvPr>
        </p:nvSpPr>
        <p:spPr>
          <a:xfrm>
            <a:off x="4573675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ody text">
  <p:cSld name="CUSTOM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5095525" y="922175"/>
            <a:ext cx="3440100" cy="12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5095525" y="2801100"/>
            <a:ext cx="34401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3" type="body"/>
          </p:nvPr>
        </p:nvSpPr>
        <p:spPr>
          <a:xfrm>
            <a:off x="5095525" y="4013575"/>
            <a:ext cx="3440100" cy="5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97" name="Google Shape;97;p1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229450" y="164350"/>
            <a:ext cx="86868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2286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24003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4" type="body"/>
          </p:nvPr>
        </p:nvSpPr>
        <p:spPr>
          <a:xfrm>
            <a:off x="67437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5" type="body"/>
          </p:nvPr>
        </p:nvSpPr>
        <p:spPr>
          <a:xfrm>
            <a:off x="45720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06" name="Google Shape;106;p1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text">
  <p:cSld name="TITLE_ONLY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3701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2541453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3" type="body"/>
          </p:nvPr>
        </p:nvSpPr>
        <p:spPr>
          <a:xfrm>
            <a:off x="4713154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4" type="body"/>
          </p:nvPr>
        </p:nvSpPr>
        <p:spPr>
          <a:xfrm>
            <a:off x="6884852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5" type="subTitle"/>
          </p:nvPr>
        </p:nvSpPr>
        <p:spPr>
          <a:xfrm>
            <a:off x="3701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6" type="subTitle"/>
          </p:nvPr>
        </p:nvSpPr>
        <p:spPr>
          <a:xfrm>
            <a:off x="25414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7" type="subTitle"/>
          </p:nvPr>
        </p:nvSpPr>
        <p:spPr>
          <a:xfrm>
            <a:off x="47128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8" type="subTitle"/>
          </p:nvPr>
        </p:nvSpPr>
        <p:spPr>
          <a:xfrm>
            <a:off x="68841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9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18" name="Google Shape;118;p1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5"/>
          <p:cNvSpPr txBox="1"/>
          <p:nvPr>
            <p:ph idx="1" type="subTitle"/>
          </p:nvPr>
        </p:nvSpPr>
        <p:spPr>
          <a:xfrm>
            <a:off x="14568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2" type="subTitle"/>
          </p:nvPr>
        </p:nvSpPr>
        <p:spPr>
          <a:xfrm>
            <a:off x="362815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3" type="subTitle"/>
          </p:nvPr>
        </p:nvSpPr>
        <p:spPr>
          <a:xfrm>
            <a:off x="57995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4" type="subTitle"/>
          </p:nvPr>
        </p:nvSpPr>
        <p:spPr>
          <a:xfrm>
            <a:off x="57995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25" name="Google Shape;125;p1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5"/>
          <p:cNvSpPr txBox="1"/>
          <p:nvPr>
            <p:ph idx="5" type="subTitle"/>
          </p:nvPr>
        </p:nvSpPr>
        <p:spPr>
          <a:xfrm>
            <a:off x="14568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6" type="subTitle"/>
          </p:nvPr>
        </p:nvSpPr>
        <p:spPr>
          <a:xfrm>
            <a:off x="362815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V">
  <p:cSld name="CUSTOM_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34" name="Google Shape;134;p16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5" type="subTitle"/>
          </p:nvPr>
        </p:nvSpPr>
        <p:spPr>
          <a:xfrm>
            <a:off x="45720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6" type="subTitle"/>
          </p:nvPr>
        </p:nvSpPr>
        <p:spPr>
          <a:xfrm>
            <a:off x="2286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39" name="Google Shape;139;p1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footer">
  <p:cSld name="CUSTOM"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44" name="Google Shape;144;p1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CUSTOM_10"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2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1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6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225750" y="1212350"/>
            <a:ext cx="8692500" cy="3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54" name="Google Shape;154;p1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9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>
  <p:cSld name="CUSTOM_7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20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61" name="Google Shape;161;p2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23" name="Google Shape;23;p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28600" y="2866225"/>
            <a:ext cx="62328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7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7005675" y="789050"/>
            <a:ext cx="1582800" cy="15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1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7" name="Google Shape;167;p2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8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228600" y="1549575"/>
            <a:ext cx="7938000" cy="22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72" name="Google Shape;172;p2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8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8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9" name="Google Shape;179;p2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4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with footer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84" name="Google Shape;184;p25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86" name="Google Shape;186;p2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ONE_COLUMN_TEXT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0" name="Google Shape;190;p26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91" name="Google Shape;191;p2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ONE_COLUMN_TEXT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228600" y="2089772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5" name="Google Shape;195;p27"/>
          <p:cNvSpPr txBox="1"/>
          <p:nvPr>
            <p:ph idx="1" type="subTitle"/>
          </p:nvPr>
        </p:nvSpPr>
        <p:spPr>
          <a:xfrm>
            <a:off x="6074275" y="1004700"/>
            <a:ext cx="25587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2" type="subTitle"/>
          </p:nvPr>
        </p:nvSpPr>
        <p:spPr>
          <a:xfrm>
            <a:off x="4292700" y="1004700"/>
            <a:ext cx="16710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/>
        </p:txBody>
      </p:sp>
      <p:sp>
        <p:nvSpPr>
          <p:cNvPr id="197" name="Google Shape;197;p27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98" name="Google Shape;198;p2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8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05" name="Google Shape;205;p2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4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9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11" name="Google Shape;211;p2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 boards">
  <p:cSld name="CUSTOM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0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5" name="Google Shape;215;p30"/>
          <p:cNvSpPr/>
          <p:nvPr>
            <p:ph idx="2" type="pic"/>
          </p:nvPr>
        </p:nvSpPr>
        <p:spPr>
          <a:xfrm>
            <a:off x="228600" y="1870200"/>
            <a:ext cx="20244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0"/>
          <p:cNvSpPr/>
          <p:nvPr>
            <p:ph idx="3" type="pic"/>
          </p:nvPr>
        </p:nvSpPr>
        <p:spPr>
          <a:xfrm>
            <a:off x="3864875" y="1870200"/>
            <a:ext cx="35619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30"/>
          <p:cNvSpPr/>
          <p:nvPr>
            <p:ph idx="4" type="pic"/>
          </p:nvPr>
        </p:nvSpPr>
        <p:spPr>
          <a:xfrm>
            <a:off x="7547700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0"/>
          <p:cNvSpPr/>
          <p:nvPr>
            <p:ph idx="5" type="pic"/>
          </p:nvPr>
        </p:nvSpPr>
        <p:spPr>
          <a:xfrm>
            <a:off x="2375088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30"/>
          <p:cNvSpPr txBox="1"/>
          <p:nvPr>
            <p:ph idx="6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7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21" name="Google Shape;221;p3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 boards">
  <p:cSld name="CUSTOM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1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5" name="Google Shape;225;p31"/>
          <p:cNvSpPr/>
          <p:nvPr>
            <p:ph idx="2" type="pic"/>
          </p:nvPr>
        </p:nvSpPr>
        <p:spPr>
          <a:xfrm>
            <a:off x="2286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31"/>
          <p:cNvSpPr/>
          <p:nvPr>
            <p:ph idx="3" type="pic"/>
          </p:nvPr>
        </p:nvSpPr>
        <p:spPr>
          <a:xfrm>
            <a:off x="31618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1"/>
          <p:cNvSpPr/>
          <p:nvPr>
            <p:ph idx="4" type="pic"/>
          </p:nvPr>
        </p:nvSpPr>
        <p:spPr>
          <a:xfrm>
            <a:off x="60950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1"/>
          <p:cNvSpPr txBox="1"/>
          <p:nvPr>
            <p:ph idx="5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29" name="Google Shape;229;p31"/>
          <p:cNvSpPr txBox="1"/>
          <p:nvPr>
            <p:ph idx="6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30" name="Google Shape;230;p3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">
  <p:cSld name="CUSTOM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4" name="Google Shape;234;p32"/>
          <p:cNvSpPr/>
          <p:nvPr>
            <p:ph idx="2" type="pic"/>
          </p:nvPr>
        </p:nvSpPr>
        <p:spPr>
          <a:xfrm>
            <a:off x="463305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2"/>
          <p:cNvSpPr/>
          <p:nvPr>
            <p:ph idx="3" type="pic"/>
          </p:nvPr>
        </p:nvSpPr>
        <p:spPr>
          <a:xfrm>
            <a:off x="22860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32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37" name="Google Shape;237;p32"/>
          <p:cNvSpPr txBox="1"/>
          <p:nvPr>
            <p:ph idx="5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38" name="Google Shape;238;p3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 vertical">
  <p:cSld name="CUSTOM_1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/>
          <p:nvPr>
            <p:ph idx="2" type="pic"/>
          </p:nvPr>
        </p:nvSpPr>
        <p:spPr>
          <a:xfrm>
            <a:off x="31618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3"/>
          <p:cNvSpPr/>
          <p:nvPr>
            <p:ph idx="3" type="pic"/>
          </p:nvPr>
        </p:nvSpPr>
        <p:spPr>
          <a:xfrm>
            <a:off x="60951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3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33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5" name="Google Shape;245;p33"/>
          <p:cNvSpPr txBox="1"/>
          <p:nvPr>
            <p:ph idx="5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46" name="Google Shape;246;p3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quare image board">
  <p:cSld name="CUSTOM_1_1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/>
          <p:nvPr>
            <p:ph idx="2" type="pic"/>
          </p:nvPr>
        </p:nvSpPr>
        <p:spPr>
          <a:xfrm>
            <a:off x="4569950" y="164350"/>
            <a:ext cx="43431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3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5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54" name="Google Shape;254;p35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55" name="Google Shape;255;p35"/>
          <p:cNvSpPr txBox="1"/>
          <p:nvPr>
            <p:ph idx="4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56" name="Google Shape;256;p3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andscape image board">
  <p:cSld name="CUSTOM_1_1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6"/>
          <p:cNvSpPr txBox="1"/>
          <p:nvPr>
            <p:ph idx="1" type="subTitle"/>
          </p:nvPr>
        </p:nvSpPr>
        <p:spPr>
          <a:xfrm>
            <a:off x="228600" y="3290275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61" name="Google Shape;261;p36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4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63" name="Google Shape;263;p3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, body and image">
  <p:cSld name="CUSTOM_1_1_1_1_1_1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8" name="Google Shape;268;p37"/>
          <p:cNvSpPr txBox="1"/>
          <p:nvPr>
            <p:ph idx="3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69" name="Google Shape;269;p3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7"/>
          <p:cNvSpPr txBox="1"/>
          <p:nvPr>
            <p:ph type="title"/>
          </p:nvPr>
        </p:nvSpPr>
        <p:spPr>
          <a:xfrm>
            <a:off x="228600" y="164350"/>
            <a:ext cx="2670300" cy="28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4" name="Google Shape;27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8" name="Google Shape;278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84" name="Google Shape;284;p4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228600" y="167750"/>
            <a:ext cx="52578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228600" y="478125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3456">
          <p15:clr>
            <a:srgbClr val="E46962"/>
          </p15:clr>
        </p15:guide>
        <p15:guide id="2" pos="4752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41"/>
          <p:cNvSpPr/>
          <p:nvPr>
            <p:ph idx="2" type="pic"/>
          </p:nvPr>
        </p:nvSpPr>
        <p:spPr>
          <a:xfrm>
            <a:off x="463305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41"/>
          <p:cNvSpPr/>
          <p:nvPr>
            <p:ph idx="3" type="pic"/>
          </p:nvPr>
        </p:nvSpPr>
        <p:spPr>
          <a:xfrm>
            <a:off x="22860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90" name="Google Shape;290;p4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41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3" name="Google Shape;293;p41"/>
          <p:cNvSpPr txBox="1"/>
          <p:nvPr>
            <p:ph idx="4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294" name="Google Shape;294;p41"/>
          <p:cNvSpPr txBox="1"/>
          <p:nvPr>
            <p:ph idx="5" type="body"/>
          </p:nvPr>
        </p:nvSpPr>
        <p:spPr>
          <a:xfrm>
            <a:off x="46330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5" name="Google Shape;295;p41"/>
          <p:cNvSpPr txBox="1"/>
          <p:nvPr>
            <p:ph idx="6" type="subTitle"/>
          </p:nvPr>
        </p:nvSpPr>
        <p:spPr>
          <a:xfrm>
            <a:off x="46330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8" name="Google Shape;298;p4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42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42"/>
          <p:cNvSpPr/>
          <p:nvPr>
            <p:ph idx="2" type="pic"/>
          </p:nvPr>
        </p:nvSpPr>
        <p:spPr>
          <a:xfrm>
            <a:off x="2286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42"/>
          <p:cNvSpPr/>
          <p:nvPr>
            <p:ph idx="3" type="pic"/>
          </p:nvPr>
        </p:nvSpPr>
        <p:spPr>
          <a:xfrm>
            <a:off x="31618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42"/>
          <p:cNvSpPr/>
          <p:nvPr>
            <p:ph idx="4" type="pic"/>
          </p:nvPr>
        </p:nvSpPr>
        <p:spPr>
          <a:xfrm>
            <a:off x="60950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4" name="Google Shape;304;p42"/>
          <p:cNvSpPr txBox="1"/>
          <p:nvPr>
            <p:ph idx="5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05" name="Google Shape;305;p42"/>
          <p:cNvSpPr txBox="1"/>
          <p:nvPr>
            <p:ph idx="6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6" name="Google Shape;306;p42"/>
          <p:cNvSpPr txBox="1"/>
          <p:nvPr>
            <p:ph idx="7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07" name="Google Shape;307;p42"/>
          <p:cNvSpPr txBox="1"/>
          <p:nvPr>
            <p:ph idx="8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8" name="Google Shape;308;p42"/>
          <p:cNvSpPr txBox="1"/>
          <p:nvPr>
            <p:ph idx="9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 with footer">
  <p:cSld name="CUSTOM_1_1_1_1_1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4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13" name="Google Shape;313;p4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4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7" name="Google Shape;317;p4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0" name="Google Shape;320;p4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45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2" name="Google Shape;322;p45"/>
          <p:cNvSpPr/>
          <p:nvPr>
            <p:ph idx="2" type="pic"/>
          </p:nvPr>
        </p:nvSpPr>
        <p:spPr>
          <a:xfrm>
            <a:off x="228600" y="2598025"/>
            <a:ext cx="20244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45"/>
          <p:cNvSpPr/>
          <p:nvPr>
            <p:ph idx="3" type="pic"/>
          </p:nvPr>
        </p:nvSpPr>
        <p:spPr>
          <a:xfrm>
            <a:off x="3864875" y="2598025"/>
            <a:ext cx="35619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5"/>
          <p:cNvSpPr/>
          <p:nvPr>
            <p:ph idx="4" type="pic"/>
          </p:nvPr>
        </p:nvSpPr>
        <p:spPr>
          <a:xfrm>
            <a:off x="7547700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45"/>
          <p:cNvSpPr/>
          <p:nvPr>
            <p:ph idx="5" type="pic"/>
          </p:nvPr>
        </p:nvSpPr>
        <p:spPr>
          <a:xfrm>
            <a:off x="2375088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5"/>
          <p:cNvSpPr/>
          <p:nvPr>
            <p:ph idx="6" type="pic"/>
          </p:nvPr>
        </p:nvSpPr>
        <p:spPr>
          <a:xfrm>
            <a:off x="228600" y="1038850"/>
            <a:ext cx="10035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5"/>
          <p:cNvSpPr/>
          <p:nvPr>
            <p:ph idx="7" type="pic"/>
          </p:nvPr>
        </p:nvSpPr>
        <p:spPr>
          <a:xfrm>
            <a:off x="6745975" y="1038850"/>
            <a:ext cx="21696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5"/>
          <p:cNvSpPr/>
          <p:nvPr>
            <p:ph idx="8" type="pic"/>
          </p:nvPr>
        </p:nvSpPr>
        <p:spPr>
          <a:xfrm>
            <a:off x="1354150" y="1038850"/>
            <a:ext cx="15024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5"/>
          <p:cNvSpPr/>
          <p:nvPr>
            <p:ph idx="9" type="pic"/>
          </p:nvPr>
        </p:nvSpPr>
        <p:spPr>
          <a:xfrm>
            <a:off x="2981410" y="1038850"/>
            <a:ext cx="21963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5"/>
          <p:cNvSpPr/>
          <p:nvPr>
            <p:ph idx="13" type="pic"/>
          </p:nvPr>
        </p:nvSpPr>
        <p:spPr>
          <a:xfrm>
            <a:off x="5311004" y="1038850"/>
            <a:ext cx="1301700" cy="145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image">
  <p:cSld name="CUSTOM_2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6"/>
          <p:cNvSpPr/>
          <p:nvPr>
            <p:ph idx="2" type="pic"/>
          </p:nvPr>
        </p:nvSpPr>
        <p:spPr>
          <a:xfrm>
            <a:off x="2286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6"/>
          <p:cNvSpPr txBox="1"/>
          <p:nvPr>
            <p:ph type="title"/>
          </p:nvPr>
        </p:nvSpPr>
        <p:spPr>
          <a:xfrm>
            <a:off x="6095100" y="321875"/>
            <a:ext cx="2820300" cy="15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5" name="Google Shape;335;p46"/>
          <p:cNvSpPr txBox="1"/>
          <p:nvPr>
            <p:ph idx="1" type="subTitle"/>
          </p:nvPr>
        </p:nvSpPr>
        <p:spPr>
          <a:xfrm>
            <a:off x="6095100" y="1842575"/>
            <a:ext cx="2820300" cy="26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6" name="Google Shape;336;p46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37" name="Google Shape;337;p4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0" name="Google Shape;340;p4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7"/>
          <p:cNvSpPr txBox="1"/>
          <p:nvPr>
            <p:ph hasCustomPrompt="1" type="title"/>
          </p:nvPr>
        </p:nvSpPr>
        <p:spPr>
          <a:xfrm>
            <a:off x="225750" y="1212350"/>
            <a:ext cx="8606700" cy="43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9pPr>
          </a:lstStyle>
          <a:p>
            <a:r>
              <a:t>xx%</a:t>
            </a:r>
          </a:p>
        </p:txBody>
      </p:sp>
      <p:cxnSp>
        <p:nvCxnSpPr>
          <p:cNvPr id="342" name="Google Shape;342;p47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228600" y="578150"/>
            <a:ext cx="86925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_1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6" name="Google Shape;346;p4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228600" y="3719575"/>
            <a:ext cx="3942600" cy="7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9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layout" type="title">
  <p:cSld name="TITLE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51"/>
          <p:cNvSpPr/>
          <p:nvPr>
            <p:ph idx="3" type="pic"/>
          </p:nvPr>
        </p:nvSpPr>
        <p:spPr>
          <a:xfrm>
            <a:off x="226525" y="2975750"/>
            <a:ext cx="4458900" cy="19413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5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9" name="Google Shape;359;p51"/>
          <p:cNvSpPr txBox="1"/>
          <p:nvPr>
            <p:ph idx="4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ate sheet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subTitle"/>
          </p:nvPr>
        </p:nvSpPr>
        <p:spPr>
          <a:xfrm>
            <a:off x="2286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1" name="Google Shape;41;p6"/>
          <p:cNvSpPr txBox="1"/>
          <p:nvPr>
            <p:ph idx="3" type="subTitle"/>
          </p:nvPr>
        </p:nvSpPr>
        <p:spPr>
          <a:xfrm>
            <a:off x="32079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2" name="Google Shape;42;p6"/>
          <p:cNvSpPr txBox="1"/>
          <p:nvPr>
            <p:ph idx="4" type="subTitle"/>
          </p:nvPr>
        </p:nvSpPr>
        <p:spPr>
          <a:xfrm>
            <a:off x="61872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43" name="Google Shape;43;p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with details">
  <p:cSld name="TITLE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5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" name="Google Shape;364;p52"/>
          <p:cNvSpPr txBox="1"/>
          <p:nvPr>
            <p:ph idx="3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52"/>
          <p:cNvSpPr txBox="1"/>
          <p:nvPr>
            <p:ph idx="4"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6" name="Google Shape;366;p52"/>
          <p:cNvSpPr txBox="1"/>
          <p:nvPr>
            <p:ph idx="1" type="body"/>
          </p:nvPr>
        </p:nvSpPr>
        <p:spPr>
          <a:xfrm>
            <a:off x="266700" y="4099025"/>
            <a:ext cx="44589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_2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3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54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4" name="Google Shape;374;p54"/>
          <p:cNvSpPr txBox="1"/>
          <p:nvPr>
            <p:ph idx="1" type="body"/>
          </p:nvPr>
        </p:nvSpPr>
        <p:spPr>
          <a:xfrm>
            <a:off x="226525" y="2857625"/>
            <a:ext cx="4458900" cy="20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55"/>
          <p:cNvSpPr txBox="1"/>
          <p:nvPr>
            <p:ph idx="1" type="body"/>
          </p:nvPr>
        </p:nvSpPr>
        <p:spPr>
          <a:xfrm>
            <a:off x="6325910" y="2621103"/>
            <a:ext cx="26127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78" name="Google Shape;378;p5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" name="Google Shape;379;p55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0" name="Google Shape;380;p55"/>
          <p:cNvSpPr txBox="1"/>
          <p:nvPr>
            <p:ph idx="3" type="body"/>
          </p:nvPr>
        </p:nvSpPr>
        <p:spPr>
          <a:xfrm>
            <a:off x="226525" y="2621103"/>
            <a:ext cx="3366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81" name="Google Shape;381;p55"/>
          <p:cNvSpPr txBox="1"/>
          <p:nvPr>
            <p:ph idx="4" type="title"/>
          </p:nvPr>
        </p:nvSpPr>
        <p:spPr>
          <a:xfrm>
            <a:off x="226525" y="571800"/>
            <a:ext cx="52614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dk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56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"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57"/>
          <p:cNvSpPr txBox="1"/>
          <p:nvPr>
            <p:ph type="title"/>
          </p:nvPr>
        </p:nvSpPr>
        <p:spPr>
          <a:xfrm>
            <a:off x="226525" y="248960"/>
            <a:ext cx="86910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AND_BODY_1">
    <p:bg>
      <p:bgPr>
        <a:solidFill>
          <a:schemeClr val="dk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5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1" name="Google Shape;391;p58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2" name="Google Shape;392;p58"/>
          <p:cNvSpPr txBox="1"/>
          <p:nvPr>
            <p:ph idx="1" type="body"/>
          </p:nvPr>
        </p:nvSpPr>
        <p:spPr>
          <a:xfrm>
            <a:off x="246325" y="2591450"/>
            <a:ext cx="7587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93" name="Google Shape;393;p58"/>
          <p:cNvSpPr txBox="1"/>
          <p:nvPr>
            <p:ph idx="3" type="body"/>
          </p:nvPr>
        </p:nvSpPr>
        <p:spPr>
          <a:xfrm>
            <a:off x="1077200" y="2591450"/>
            <a:ext cx="78045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" type="twoColTx">
  <p:cSld name="TITLE_AND_TWO_COLUMNS">
    <p:bg>
      <p:bgPr>
        <a:solidFill>
          <a:schemeClr val="dk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9"/>
          <p:cNvSpPr/>
          <p:nvPr>
            <p:ph idx="2" type="pic"/>
          </p:nvPr>
        </p:nvSpPr>
        <p:spPr>
          <a:xfrm>
            <a:off x="-522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59"/>
          <p:cNvSpPr txBox="1"/>
          <p:nvPr>
            <p:ph type="title"/>
          </p:nvPr>
        </p:nvSpPr>
        <p:spPr>
          <a:xfrm>
            <a:off x="156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7" name="Google Shape;397;p59"/>
          <p:cNvSpPr txBox="1"/>
          <p:nvPr>
            <p:ph idx="1" type="body"/>
          </p:nvPr>
        </p:nvSpPr>
        <p:spPr>
          <a:xfrm>
            <a:off x="156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8" name="Google Shape;39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59"/>
          <p:cNvSpPr txBox="1"/>
          <p:nvPr>
            <p:ph idx="3" type="title"/>
          </p:nvPr>
        </p:nvSpPr>
        <p:spPr>
          <a:xfrm>
            <a:off x="32086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0" name="Google Shape;400;p59"/>
          <p:cNvSpPr txBox="1"/>
          <p:nvPr>
            <p:ph idx="4" type="body"/>
          </p:nvPr>
        </p:nvSpPr>
        <p:spPr>
          <a:xfrm>
            <a:off x="32086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1" name="Google Shape;401;p59"/>
          <p:cNvSpPr txBox="1"/>
          <p:nvPr>
            <p:ph idx="5" type="title"/>
          </p:nvPr>
        </p:nvSpPr>
        <p:spPr>
          <a:xfrm>
            <a:off x="6268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2" name="Google Shape;402;p59"/>
          <p:cNvSpPr txBox="1"/>
          <p:nvPr>
            <p:ph idx="6" type="body"/>
          </p:nvPr>
        </p:nvSpPr>
        <p:spPr>
          <a:xfrm>
            <a:off x="6268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3" name="Google Shape;403;p59"/>
          <p:cNvSpPr/>
          <p:nvPr>
            <p:ph idx="7" type="pic"/>
          </p:nvPr>
        </p:nvSpPr>
        <p:spPr>
          <a:xfrm>
            <a:off x="3053763" y="709575"/>
            <a:ext cx="30318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Google Shape;404;p59"/>
          <p:cNvSpPr/>
          <p:nvPr>
            <p:ph idx="8" type="pic"/>
          </p:nvPr>
        </p:nvSpPr>
        <p:spPr>
          <a:xfrm>
            <a:off x="609547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5" name="Google Shape;405;p59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59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59"/>
          <p:cNvCxnSpPr/>
          <p:nvPr/>
        </p:nvCxnSpPr>
        <p:spPr>
          <a:xfrm rot="10800000">
            <a:off x="0" y="3520200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59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59"/>
          <p:cNvSpPr txBox="1"/>
          <p:nvPr>
            <p:ph idx="9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TWO_COLUMNS_1">
    <p:bg>
      <p:bgPr>
        <a:solidFill>
          <a:schemeClr val="dk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/>
          <p:nvPr>
            <p:ph idx="2" type="pic"/>
          </p:nvPr>
        </p:nvSpPr>
        <p:spPr>
          <a:xfrm>
            <a:off x="-522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60"/>
          <p:cNvSpPr/>
          <p:nvPr>
            <p:ph idx="3" type="pic"/>
          </p:nvPr>
        </p:nvSpPr>
        <p:spPr>
          <a:xfrm>
            <a:off x="3053763" y="709575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60"/>
          <p:cNvSpPr/>
          <p:nvPr>
            <p:ph idx="4" type="pic"/>
          </p:nvPr>
        </p:nvSpPr>
        <p:spPr>
          <a:xfrm>
            <a:off x="609547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14" name="Google Shape;414;p60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60"/>
          <p:cNvSpPr txBox="1"/>
          <p:nvPr>
            <p:ph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6" name="Google Shape;416;p60"/>
          <p:cNvSpPr/>
          <p:nvPr>
            <p:ph idx="5" type="pic"/>
          </p:nvPr>
        </p:nvSpPr>
        <p:spPr>
          <a:xfrm>
            <a:off x="-497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60"/>
          <p:cNvSpPr/>
          <p:nvPr>
            <p:ph idx="6" type="pic"/>
          </p:nvPr>
        </p:nvSpPr>
        <p:spPr>
          <a:xfrm>
            <a:off x="3054013" y="2192221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60"/>
          <p:cNvSpPr/>
          <p:nvPr>
            <p:ph idx="7" type="pic"/>
          </p:nvPr>
        </p:nvSpPr>
        <p:spPr>
          <a:xfrm>
            <a:off x="609572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60"/>
          <p:cNvSpPr/>
          <p:nvPr>
            <p:ph idx="8" type="pic"/>
          </p:nvPr>
        </p:nvSpPr>
        <p:spPr>
          <a:xfrm>
            <a:off x="-497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Google Shape;420;p60"/>
          <p:cNvSpPr/>
          <p:nvPr>
            <p:ph idx="9" type="pic"/>
          </p:nvPr>
        </p:nvSpPr>
        <p:spPr>
          <a:xfrm>
            <a:off x="3054013" y="3674873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60"/>
          <p:cNvSpPr/>
          <p:nvPr>
            <p:ph idx="13" type="pic"/>
          </p:nvPr>
        </p:nvSpPr>
        <p:spPr>
          <a:xfrm>
            <a:off x="609572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Google Shape;422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type="titleOnly">
  <p:cSld name="TITLE_ONLY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61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footer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51" name="Google Shape;51;p7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53" name="Google Shape;53;p7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54" name="Google Shape;54;p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TITLE_ONLY_1">
    <p:bg>
      <p:bgPr>
        <a:solidFill>
          <a:schemeClr val="dk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62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ONE_COLUMN_TEXT">
    <p:bg>
      <p:bgPr>
        <a:solidFill>
          <a:schemeClr val="dk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3"/>
          <p:cNvSpPr/>
          <p:nvPr>
            <p:ph idx="2" type="pic"/>
          </p:nvPr>
        </p:nvSpPr>
        <p:spPr>
          <a:xfrm>
            <a:off x="4576350" y="0"/>
            <a:ext cx="4567500" cy="515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63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2" name="Google Shape;43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63"/>
          <p:cNvSpPr txBox="1"/>
          <p:nvPr>
            <p:ph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 2">
  <p:cSld name="MAIN_POINT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6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7" name="Google Shape;437;p64"/>
          <p:cNvSpPr/>
          <p:nvPr>
            <p:ph idx="2" type="pic"/>
          </p:nvPr>
        </p:nvSpPr>
        <p:spPr>
          <a:xfrm>
            <a:off x="231542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64"/>
          <p:cNvSpPr/>
          <p:nvPr>
            <p:ph idx="3" type="pic"/>
          </p:nvPr>
        </p:nvSpPr>
        <p:spPr>
          <a:xfrm>
            <a:off x="6255975" y="1391900"/>
            <a:ext cx="2661600" cy="235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64"/>
          <p:cNvSpPr txBox="1"/>
          <p:nvPr>
            <p:ph idx="4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chart">
  <p:cSld name="SECTION_TITLE_AND_DESCRIPTION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2" name="Google Shape;44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6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4" name="Google Shape;444;p65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5" name="Google Shape;445;p65"/>
          <p:cNvSpPr txBox="1"/>
          <p:nvPr>
            <p:ph idx="3"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6" name="Google Shape;446;p65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SECTION_TITLE_AND_DESCRIPTION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9" name="Google Shape;449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66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1" name="Google Shape;451;p66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2" name="Google Shape;452;p66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SECTION_TITLE_AND_DESCRIPTION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5" name="Google Shape;455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67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7" name="Google Shape;457;p67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8" name="Google Shape;458;p67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67"/>
          <p:cNvSpPr txBox="1"/>
          <p:nvPr>
            <p:ph idx="3" type="body"/>
          </p:nvPr>
        </p:nvSpPr>
        <p:spPr>
          <a:xfrm>
            <a:off x="4798500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0" name="Google Shape;460;p67"/>
          <p:cNvSpPr txBox="1"/>
          <p:nvPr>
            <p:ph idx="4" type="subTitle"/>
          </p:nvPr>
        </p:nvSpPr>
        <p:spPr>
          <a:xfrm>
            <a:off x="4798500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 2">
  <p:cSld name="CAPTION_ONLY">
    <p:bg>
      <p:bgPr>
        <a:solidFill>
          <a:schemeClr val="dk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8"/>
          <p:cNvSpPr/>
          <p:nvPr/>
        </p:nvSpPr>
        <p:spPr>
          <a:xfrm>
            <a:off x="0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3" name="Google Shape;463;p68"/>
          <p:cNvSpPr/>
          <p:nvPr>
            <p:ph idx="2" type="pic"/>
          </p:nvPr>
        </p:nvSpPr>
        <p:spPr>
          <a:xfrm>
            <a:off x="0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64" name="Google Shape;464;p68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68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68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68"/>
          <p:cNvSpPr txBox="1"/>
          <p:nvPr>
            <p:ph type="title"/>
          </p:nvPr>
        </p:nvSpPr>
        <p:spPr>
          <a:xfrm>
            <a:off x="161850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68" name="Google Shape;468;p68"/>
          <p:cNvSpPr txBox="1"/>
          <p:nvPr>
            <p:ph idx="1" type="body"/>
          </p:nvPr>
        </p:nvSpPr>
        <p:spPr>
          <a:xfrm>
            <a:off x="161850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69" name="Google Shape;469;p68"/>
          <p:cNvSpPr/>
          <p:nvPr/>
        </p:nvSpPr>
        <p:spPr>
          <a:xfrm>
            <a:off x="6095725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0" name="Google Shape;470;p68"/>
          <p:cNvSpPr/>
          <p:nvPr>
            <p:ph idx="3" type="pic"/>
          </p:nvPr>
        </p:nvSpPr>
        <p:spPr>
          <a:xfrm>
            <a:off x="6095725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68"/>
          <p:cNvSpPr txBox="1"/>
          <p:nvPr>
            <p:ph idx="4" type="title"/>
          </p:nvPr>
        </p:nvSpPr>
        <p:spPr>
          <a:xfrm>
            <a:off x="6257575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72" name="Google Shape;472;p68"/>
          <p:cNvSpPr txBox="1"/>
          <p:nvPr>
            <p:ph idx="5" type="body"/>
          </p:nvPr>
        </p:nvSpPr>
        <p:spPr>
          <a:xfrm>
            <a:off x="6257575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73" name="Google Shape;473;p68"/>
          <p:cNvSpPr/>
          <p:nvPr>
            <p:ph idx="6" type="pic"/>
          </p:nvPr>
        </p:nvSpPr>
        <p:spPr>
          <a:xfrm>
            <a:off x="3053900" y="1794150"/>
            <a:ext cx="3030600" cy="33492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68"/>
          <p:cNvSpPr/>
          <p:nvPr/>
        </p:nvSpPr>
        <p:spPr>
          <a:xfrm>
            <a:off x="3054250" y="709380"/>
            <a:ext cx="30306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5" name="Google Shape;475;p68"/>
          <p:cNvSpPr txBox="1"/>
          <p:nvPr>
            <p:ph idx="7" type="title"/>
          </p:nvPr>
        </p:nvSpPr>
        <p:spPr>
          <a:xfrm>
            <a:off x="3214545" y="801878"/>
            <a:ext cx="27006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76" name="Google Shape;476;p68"/>
          <p:cNvSpPr txBox="1"/>
          <p:nvPr>
            <p:ph idx="8" type="body"/>
          </p:nvPr>
        </p:nvSpPr>
        <p:spPr>
          <a:xfrm>
            <a:off x="3214545" y="1271620"/>
            <a:ext cx="270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477" name="Google Shape;477;p68"/>
          <p:cNvCxnSpPr/>
          <p:nvPr/>
        </p:nvCxnSpPr>
        <p:spPr>
          <a:xfrm rot="10800000">
            <a:off x="3049250" y="1791825"/>
            <a:ext cx="304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68"/>
          <p:cNvCxnSpPr/>
          <p:nvPr/>
        </p:nvCxnSpPr>
        <p:spPr>
          <a:xfrm rot="10800000">
            <a:off x="0" y="40619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68"/>
          <p:cNvSpPr txBox="1"/>
          <p:nvPr>
            <p:ph idx="9" type="title"/>
          </p:nvPr>
        </p:nvSpPr>
        <p:spPr>
          <a:xfrm>
            <a:off x="2497875" y="145800"/>
            <a:ext cx="47916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0" name="Google Shape;480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details">
  <p:cSld name="BIG_NUMBER">
    <p:bg>
      <p:bgPr>
        <a:solidFill>
          <a:schemeClr val="lt1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3" name="Google Shape;483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69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5" name="Google Shape;485;p69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6" name="Google Shape;486;p69"/>
          <p:cNvSpPr txBox="1"/>
          <p:nvPr>
            <p:ph idx="3" type="title"/>
          </p:nvPr>
        </p:nvSpPr>
        <p:spPr>
          <a:xfrm>
            <a:off x="4801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7" name="Google Shape;487;p69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8" name="Google Shape;488;p69"/>
          <p:cNvSpPr txBox="1"/>
          <p:nvPr>
            <p:ph idx="4" type="title"/>
          </p:nvPr>
        </p:nvSpPr>
        <p:spPr>
          <a:xfrm>
            <a:off x="4801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9" name="Google Shape;489;p69"/>
          <p:cNvSpPr txBox="1"/>
          <p:nvPr>
            <p:ph idx="5" type="title"/>
          </p:nvPr>
        </p:nvSpPr>
        <p:spPr>
          <a:xfrm>
            <a:off x="229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0" name="Google Shape;490;p69"/>
          <p:cNvSpPr txBox="1"/>
          <p:nvPr>
            <p:ph idx="6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1" name="Google Shape;491;p69"/>
          <p:cNvSpPr txBox="1"/>
          <p:nvPr>
            <p:ph idx="7" type="title"/>
          </p:nvPr>
        </p:nvSpPr>
        <p:spPr>
          <a:xfrm>
            <a:off x="229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BIG_NUMBER_1">
    <p:bg>
      <p:bgPr>
        <a:solidFill>
          <a:schemeClr val="l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4" name="Google Shape;494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70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6" name="Google Shape;496;p70"/>
          <p:cNvSpPr txBox="1"/>
          <p:nvPr>
            <p:ph type="title"/>
          </p:nvPr>
        </p:nvSpPr>
        <p:spPr>
          <a:xfrm>
            <a:off x="229800" y="8956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7" name="Google Shape;497;p70"/>
          <p:cNvSpPr txBox="1"/>
          <p:nvPr>
            <p:ph idx="2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1"/>
          <p:cNvSpPr txBox="1"/>
          <p:nvPr>
            <p:ph type="title"/>
          </p:nvPr>
        </p:nvSpPr>
        <p:spPr>
          <a:xfrm>
            <a:off x="285750" y="1555350"/>
            <a:ext cx="72915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0" name="Google Shape;500;p71"/>
          <p:cNvSpPr txBox="1"/>
          <p:nvPr>
            <p:ph idx="1" type="body"/>
          </p:nvPr>
        </p:nvSpPr>
        <p:spPr>
          <a:xfrm>
            <a:off x="7256675" y="1827175"/>
            <a:ext cx="17676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01" name="Google Shape;501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60" name="Google Shape;60;p8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62" name="Google Shape;62;p8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64" name="Google Shape;64;p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4" name="Google Shape;504;p72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5" name="Google Shape;505;p72"/>
          <p:cNvSpPr txBox="1"/>
          <p:nvPr>
            <p:ph idx="1" type="body"/>
          </p:nvPr>
        </p:nvSpPr>
        <p:spPr>
          <a:xfrm>
            <a:off x="226525" y="1850026"/>
            <a:ext cx="86730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06" name="Google Shape;506;p72"/>
          <p:cNvSpPr txBox="1"/>
          <p:nvPr/>
        </p:nvSpPr>
        <p:spPr>
          <a:xfrm>
            <a:off x="48250" y="482279"/>
            <a:ext cx="16473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b="1" sz="20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7" name="Google Shape;507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buNone/>
              <a:defRPr sz="13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buNone/>
              <a:defRPr sz="13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buNone/>
              <a:defRPr sz="13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buNone/>
              <a:defRPr sz="13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buNone/>
              <a:defRPr sz="13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buNone/>
              <a:defRPr sz="13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buNone/>
              <a:defRPr sz="13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buNone/>
              <a:defRPr sz="13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">
  <p:cSld name="CUSTOM_1_1">
    <p:bg>
      <p:bgPr>
        <a:solidFill>
          <a:schemeClr val="dk1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3"/>
          <p:cNvSpPr/>
          <p:nvPr>
            <p:ph idx="2" type="pic"/>
          </p:nvPr>
        </p:nvSpPr>
        <p:spPr>
          <a:xfrm>
            <a:off x="338100" y="480450"/>
            <a:ext cx="3785400" cy="4438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73"/>
          <p:cNvSpPr txBox="1"/>
          <p:nvPr>
            <p:ph idx="1" type="body"/>
          </p:nvPr>
        </p:nvSpPr>
        <p:spPr>
          <a:xfrm>
            <a:off x="4355225" y="3379725"/>
            <a:ext cx="4512900" cy="15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1" name="Google Shape;511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and image">
  <p:cSld name="CUSTOM_2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4"/>
          <p:cNvSpPr/>
          <p:nvPr>
            <p:ph idx="2" type="pic"/>
          </p:nvPr>
        </p:nvSpPr>
        <p:spPr>
          <a:xfrm>
            <a:off x="226500" y="2357750"/>
            <a:ext cx="8691000" cy="255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7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5" name="Google Shape;515;p74"/>
          <p:cNvSpPr txBox="1"/>
          <p:nvPr>
            <p:ph idx="3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6" name="Google Shape;516;p74"/>
          <p:cNvSpPr txBox="1"/>
          <p:nvPr>
            <p:ph idx="1" type="subTitle"/>
          </p:nvPr>
        </p:nvSpPr>
        <p:spPr>
          <a:xfrm>
            <a:off x="226525" y="700225"/>
            <a:ext cx="21579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b="1" sz="1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74"/>
          <p:cNvSpPr txBox="1"/>
          <p:nvPr>
            <p:ph idx="4" type="body"/>
          </p:nvPr>
        </p:nvSpPr>
        <p:spPr>
          <a:xfrm>
            <a:off x="2492925" y="700283"/>
            <a:ext cx="64245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18" name="Google Shape;518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2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5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1" name="Google Shape;521;p75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_1_2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6"/>
          <p:cNvSpPr txBox="1"/>
          <p:nvPr>
            <p:ph idx="1" type="subTitle"/>
          </p:nvPr>
        </p:nvSpPr>
        <p:spPr>
          <a:xfrm>
            <a:off x="226533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5" name="Google Shape;525;p76"/>
          <p:cNvSpPr txBox="1"/>
          <p:nvPr>
            <p:ph idx="2" type="subTitle"/>
          </p:nvPr>
        </p:nvSpPr>
        <p:spPr>
          <a:xfrm>
            <a:off x="3091450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6" name="Google Shape;526;p76"/>
          <p:cNvSpPr txBox="1"/>
          <p:nvPr>
            <p:ph idx="3" type="subTitle"/>
          </p:nvPr>
        </p:nvSpPr>
        <p:spPr>
          <a:xfrm>
            <a:off x="5956367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7" name="Google Shape;527;p76"/>
          <p:cNvSpPr txBox="1"/>
          <p:nvPr>
            <p:ph idx="4" type="subTitle"/>
          </p:nvPr>
        </p:nvSpPr>
        <p:spPr>
          <a:xfrm>
            <a:off x="226533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8" name="Google Shape;528;p76"/>
          <p:cNvSpPr txBox="1"/>
          <p:nvPr>
            <p:ph idx="5" type="subTitle"/>
          </p:nvPr>
        </p:nvSpPr>
        <p:spPr>
          <a:xfrm>
            <a:off x="3091450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9" name="Google Shape;529;p76"/>
          <p:cNvSpPr txBox="1"/>
          <p:nvPr>
            <p:ph idx="6" type="subTitle"/>
          </p:nvPr>
        </p:nvSpPr>
        <p:spPr>
          <a:xfrm>
            <a:off x="5956367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0" name="Google Shape;530;p76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1" name="Google Shape;531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_1_1">
    <p:bg>
      <p:bgPr>
        <a:solidFill>
          <a:schemeClr val="dk1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7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4" name="Google Shape;534;p77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5" name="Google Shape;535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two images">
  <p:cSld name="CUSTOM_3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8" name="Google Shape;538;p78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9" name="Google Shape;539;p78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0" name="Google Shape;540;p78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1" name="Google Shape;541;p78"/>
          <p:cNvSpPr/>
          <p:nvPr>
            <p:ph idx="4" type="pic"/>
          </p:nvPr>
        </p:nvSpPr>
        <p:spPr>
          <a:xfrm>
            <a:off x="336877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78"/>
          <p:cNvSpPr/>
          <p:nvPr>
            <p:ph idx="5" type="pic"/>
          </p:nvPr>
        </p:nvSpPr>
        <p:spPr>
          <a:xfrm>
            <a:off x="7320200" y="1391900"/>
            <a:ext cx="1597200" cy="197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wo storyboards">
  <p:cSld name="CUSTOM_3_2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9"/>
          <p:cNvSpPr/>
          <p:nvPr>
            <p:ph idx="2" type="pic"/>
          </p:nvPr>
        </p:nvSpPr>
        <p:spPr>
          <a:xfrm>
            <a:off x="-52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546" name="Google Shape;546;p79"/>
          <p:cNvSpPr txBox="1"/>
          <p:nvPr>
            <p:ph type="title"/>
          </p:nvPr>
        </p:nvSpPr>
        <p:spPr>
          <a:xfrm>
            <a:off x="18047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47" name="Google Shape;547;p79"/>
          <p:cNvSpPr txBox="1"/>
          <p:nvPr>
            <p:ph idx="1" type="body"/>
          </p:nvPr>
        </p:nvSpPr>
        <p:spPr>
          <a:xfrm>
            <a:off x="18047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8" name="Google Shape;548;p79"/>
          <p:cNvSpPr txBox="1"/>
          <p:nvPr>
            <p:ph idx="3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49" name="Google Shape;549;p79"/>
          <p:cNvCxnSpPr/>
          <p:nvPr/>
        </p:nvCxnSpPr>
        <p:spPr>
          <a:xfrm>
            <a:off x="4572000" y="709150"/>
            <a:ext cx="0" cy="444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79"/>
          <p:cNvCxnSpPr/>
          <p:nvPr/>
        </p:nvCxnSpPr>
        <p:spPr>
          <a:xfrm rot="10800000">
            <a:off x="0" y="35148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79"/>
          <p:cNvCxnSpPr/>
          <p:nvPr/>
        </p:nvCxnSpPr>
        <p:spPr>
          <a:xfrm rot="10800000">
            <a:off x="0" y="7095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79"/>
          <p:cNvSpPr/>
          <p:nvPr>
            <p:ph idx="4" type="pic"/>
          </p:nvPr>
        </p:nvSpPr>
        <p:spPr>
          <a:xfrm>
            <a:off x="45775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553" name="Google Shape;553;p79"/>
          <p:cNvSpPr txBox="1"/>
          <p:nvPr>
            <p:ph idx="5" type="title"/>
          </p:nvPr>
        </p:nvSpPr>
        <p:spPr>
          <a:xfrm>
            <a:off x="476322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54" name="Google Shape;554;p79"/>
          <p:cNvSpPr txBox="1"/>
          <p:nvPr>
            <p:ph idx="6" type="body"/>
          </p:nvPr>
        </p:nvSpPr>
        <p:spPr>
          <a:xfrm>
            <a:off x="476322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5" name="Google Shape;555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with phone">
  <p:cSld name="CUSTOM_3_1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0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8" name="Google Shape;558;p80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9" name="Google Shape;559;p80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0" name="Google Shape;560;p80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descr="Blank mock of a smartphone." id="561" name="Google Shape;561;p80"/>
          <p:cNvPicPr preferRelativeResize="0"/>
          <p:nvPr/>
        </p:nvPicPr>
        <p:blipFill rotWithShape="1">
          <a:blip r:embed="rId2">
            <a:alphaModFix/>
          </a:blip>
          <a:srcRect b="38736" l="0" r="0" t="0"/>
          <a:stretch/>
        </p:blipFill>
        <p:spPr>
          <a:xfrm>
            <a:off x="3882050" y="261250"/>
            <a:ext cx="4814074" cy="48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80"/>
          <p:cNvSpPr/>
          <p:nvPr>
            <p:ph idx="4" type="pic"/>
          </p:nvPr>
        </p:nvSpPr>
        <p:spPr>
          <a:xfrm>
            <a:off x="4197575" y="512375"/>
            <a:ext cx="2847600" cy="4631100"/>
          </a:xfrm>
          <a:prstGeom prst="round2SameRect">
            <a:avLst>
              <a:gd fmla="val 12455" name="adj1"/>
              <a:gd fmla="val 0" name="adj2"/>
            </a:avLst>
          </a:prstGeom>
          <a:noFill/>
          <a:ln>
            <a:noFill/>
          </a:ln>
        </p:spPr>
      </p:sp>
      <p:sp>
        <p:nvSpPr>
          <p:cNvPr id="563" name="Google Shape;563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USTOM_4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6" name="Google Shape;566;p81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7" name="Google Shape;567;p81"/>
          <p:cNvSpPr txBox="1"/>
          <p:nvPr>
            <p:ph idx="1" type="body"/>
          </p:nvPr>
        </p:nvSpPr>
        <p:spPr>
          <a:xfrm>
            <a:off x="226525" y="1793250"/>
            <a:ext cx="8599500" cy="15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68" name="Google Shape;568;p81"/>
          <p:cNvSpPr txBox="1"/>
          <p:nvPr>
            <p:ph idx="3" type="body"/>
          </p:nvPr>
        </p:nvSpPr>
        <p:spPr>
          <a:xfrm>
            <a:off x="226525" y="4719800"/>
            <a:ext cx="31434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9" name="Google Shape;569;p81"/>
          <p:cNvSpPr txBox="1"/>
          <p:nvPr>
            <p:ph idx="4" type="body"/>
          </p:nvPr>
        </p:nvSpPr>
        <p:spPr>
          <a:xfrm>
            <a:off x="3590149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0" name="Google Shape;570;p81"/>
          <p:cNvSpPr txBox="1"/>
          <p:nvPr>
            <p:ph idx="5" type="body"/>
          </p:nvPr>
        </p:nvSpPr>
        <p:spPr>
          <a:xfrm>
            <a:off x="6345974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1" name="Google Shape;571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TITLE_AND_TWO_COLUMNS_1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8" name="Google Shape;68;p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5" type="subTitle"/>
          </p:nvPr>
        </p:nvSpPr>
        <p:spPr>
          <a:xfrm>
            <a:off x="22945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4" name="Google Shape;74;p9"/>
          <p:cNvSpPr txBox="1"/>
          <p:nvPr>
            <p:ph idx="6" type="subTitle"/>
          </p:nvPr>
        </p:nvSpPr>
        <p:spPr>
          <a:xfrm>
            <a:off x="24003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5" name="Google Shape;75;p9"/>
          <p:cNvSpPr txBox="1"/>
          <p:nvPr>
            <p:ph idx="7" type="subTitle"/>
          </p:nvPr>
        </p:nvSpPr>
        <p:spPr>
          <a:xfrm>
            <a:off x="45720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6" name="Google Shape;76;p9"/>
          <p:cNvSpPr txBox="1"/>
          <p:nvPr>
            <p:ph idx="8" type="subTitle"/>
          </p:nvPr>
        </p:nvSpPr>
        <p:spPr>
          <a:xfrm>
            <a:off x="67437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4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2"/>
          <p:cNvSpPr txBox="1"/>
          <p:nvPr>
            <p:ph idx="1" type="body"/>
          </p:nvPr>
        </p:nvSpPr>
        <p:spPr>
          <a:xfrm>
            <a:off x="2265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4" name="Google Shape;574;p82"/>
          <p:cNvSpPr txBox="1"/>
          <p:nvPr>
            <p:ph idx="2" type="subTitle"/>
          </p:nvPr>
        </p:nvSpPr>
        <p:spPr>
          <a:xfrm>
            <a:off x="2265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82"/>
          <p:cNvSpPr txBox="1"/>
          <p:nvPr>
            <p:ph idx="3" type="body"/>
          </p:nvPr>
        </p:nvSpPr>
        <p:spPr>
          <a:xfrm>
            <a:off x="3235500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6" name="Google Shape;576;p82"/>
          <p:cNvSpPr txBox="1"/>
          <p:nvPr>
            <p:ph idx="4" type="subTitle"/>
          </p:nvPr>
        </p:nvSpPr>
        <p:spPr>
          <a:xfrm>
            <a:off x="3235500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82"/>
          <p:cNvSpPr txBox="1"/>
          <p:nvPr>
            <p:ph idx="5" type="body"/>
          </p:nvPr>
        </p:nvSpPr>
        <p:spPr>
          <a:xfrm>
            <a:off x="61530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8" name="Google Shape;578;p82"/>
          <p:cNvSpPr txBox="1"/>
          <p:nvPr>
            <p:ph idx="6" type="subTitle"/>
          </p:nvPr>
        </p:nvSpPr>
        <p:spPr>
          <a:xfrm>
            <a:off x="61530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82"/>
          <p:cNvSpPr txBox="1"/>
          <p:nvPr>
            <p:ph type="title"/>
          </p:nvPr>
        </p:nvSpPr>
        <p:spPr>
          <a:xfrm>
            <a:off x="226525" y="1793250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0" name="Google Shape;580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4_1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3"/>
          <p:cNvSpPr txBox="1"/>
          <p:nvPr>
            <p:ph idx="1" type="body"/>
          </p:nvPr>
        </p:nvSpPr>
        <p:spPr>
          <a:xfrm>
            <a:off x="226525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3" name="Google Shape;583;p83"/>
          <p:cNvSpPr txBox="1"/>
          <p:nvPr>
            <p:ph idx="2" type="subTitle"/>
          </p:nvPr>
        </p:nvSpPr>
        <p:spPr>
          <a:xfrm>
            <a:off x="226525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83"/>
          <p:cNvSpPr txBox="1"/>
          <p:nvPr>
            <p:ph idx="3" type="body"/>
          </p:nvPr>
        </p:nvSpPr>
        <p:spPr>
          <a:xfrm>
            <a:off x="4841843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5" name="Google Shape;585;p83"/>
          <p:cNvSpPr txBox="1"/>
          <p:nvPr>
            <p:ph idx="4" type="subTitle"/>
          </p:nvPr>
        </p:nvSpPr>
        <p:spPr>
          <a:xfrm>
            <a:off x="4841843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83"/>
          <p:cNvSpPr txBox="1"/>
          <p:nvPr>
            <p:ph idx="5" type="body"/>
          </p:nvPr>
        </p:nvSpPr>
        <p:spPr>
          <a:xfrm>
            <a:off x="226525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7" name="Google Shape;587;p83"/>
          <p:cNvSpPr txBox="1"/>
          <p:nvPr>
            <p:ph idx="6" type="subTitle"/>
          </p:nvPr>
        </p:nvSpPr>
        <p:spPr>
          <a:xfrm>
            <a:off x="226525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83"/>
          <p:cNvSpPr txBox="1"/>
          <p:nvPr>
            <p:ph idx="7" type="body"/>
          </p:nvPr>
        </p:nvSpPr>
        <p:spPr>
          <a:xfrm>
            <a:off x="4841843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9" name="Google Shape;589;p83"/>
          <p:cNvSpPr txBox="1"/>
          <p:nvPr>
            <p:ph idx="8" type="subTitle"/>
          </p:nvPr>
        </p:nvSpPr>
        <p:spPr>
          <a:xfrm>
            <a:off x="4841843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83"/>
          <p:cNvSpPr txBox="1"/>
          <p:nvPr>
            <p:ph type="title"/>
          </p:nvPr>
        </p:nvSpPr>
        <p:spPr>
          <a:xfrm>
            <a:off x="226525" y="433125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1" name="Google Shape;591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BLANK_1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9" name="Google Shape;599;p8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0" name="Google Shape;600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3" name="Google Shape;603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2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8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7" name="Google Shape;607;p8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8" name="Google Shape;608;p8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9" name="Google Shape;609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2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2" name="Google Shape;612;p8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13" name="Google Shape;613;p8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14" name="Google Shape;614;p8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5" name="Google Shape;615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6" name="Google Shape;616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7" name="Google Shape;617;p8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8" name="Google Shape;618;p8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1" name="Google Shape;621;p9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22" name="Google Shape;622;p9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23" name="Google Shape;623;p9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4" name="Google Shape;624;p9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25" name="Google Shape;625;p9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6" name="Google Shape;626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Google Shape;627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8" name="Google Shape;628;p9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9" name="Google Shape;629;p9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0" name="Google Shape;630;p9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TITLE_AND_TWO_COLUMNS_1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229450" y="164350"/>
            <a:ext cx="5541900" cy="18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80" name="Google Shape;80;p1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228600" y="2448075"/>
            <a:ext cx="55419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2" type="subTitle"/>
          </p:nvPr>
        </p:nvSpPr>
        <p:spPr>
          <a:xfrm>
            <a:off x="228600" y="1798275"/>
            <a:ext cx="5541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8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3.xml"/><Relationship Id="rId34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85.xml"/><Relationship Id="rId36" Type="http://schemas.openxmlformats.org/officeDocument/2006/relationships/slideLayout" Target="../slideLayouts/slideLayout84.xml"/><Relationship Id="rId39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75.xml"/><Relationship Id="rId29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wun Batang"/>
              <a:buNone/>
              <a:defRPr sz="36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947825"/>
            <a:ext cx="85206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pos="5616">
          <p15:clr>
            <a:srgbClr val="E46962"/>
          </p15:clr>
        </p15:guide>
        <p15:guide id="3" orient="horz" pos="104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52" name="Google Shape;35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53" name="Google Shape;35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  <p:sldLayoutId id="2147483729" r:id="rId34"/>
    <p:sldLayoutId id="2147483730" r:id="rId35"/>
    <p:sldLayoutId id="2147483731" r:id="rId36"/>
    <p:sldLayoutId id="2147483732" r:id="rId37"/>
    <p:sldLayoutId id="2147483733" r:id="rId38"/>
    <p:sldLayoutId id="2147483734" r:id="rId39"/>
    <p:sldLayoutId id="2147483735" r:id="rId4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1"/>
          <p:cNvSpPr txBox="1"/>
          <p:nvPr>
            <p:ph idx="4294967295" type="title"/>
          </p:nvPr>
        </p:nvSpPr>
        <p:spPr>
          <a:xfrm>
            <a:off x="226525" y="753350"/>
            <a:ext cx="5323800" cy="41637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Therapeutic</a:t>
            </a:r>
            <a:r>
              <a:rPr lang="en" sz="3000"/>
              <a:t> Effects of Prayer (Benson et al., 2006)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600"/>
              <a:t>PAPER REVIEW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</p:txBody>
      </p:sp>
      <p:sp>
        <p:nvSpPr>
          <p:cNvPr id="636" name="Google Shape;636;p91"/>
          <p:cNvSpPr txBox="1"/>
          <p:nvPr/>
        </p:nvSpPr>
        <p:spPr>
          <a:xfrm>
            <a:off x="5981750" y="39064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Group B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Volha Stehling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Nhat Minh Phuong Nguyen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Kashf Jahangir</a:t>
            </a:r>
            <a:endParaRPr/>
          </a:p>
        </p:txBody>
      </p:sp>
      <p:sp>
        <p:nvSpPr>
          <p:cNvPr id="637" name="Google Shape;637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2"/>
          <p:cNvSpPr txBox="1"/>
          <p:nvPr>
            <p:ph type="title"/>
          </p:nvPr>
        </p:nvSpPr>
        <p:spPr>
          <a:xfrm>
            <a:off x="2215200" y="402575"/>
            <a:ext cx="47136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Hypothesis</a:t>
            </a:r>
            <a:endParaRPr sz="5900"/>
          </a:p>
        </p:txBody>
      </p:sp>
      <p:sp>
        <p:nvSpPr>
          <p:cNvPr id="643" name="Google Shape;643;p92"/>
          <p:cNvSpPr txBox="1"/>
          <p:nvPr>
            <p:ph idx="4294967295"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CYMBA</a:t>
            </a:r>
            <a:endParaRPr/>
          </a:p>
        </p:txBody>
      </p:sp>
      <p:sp>
        <p:nvSpPr>
          <p:cNvPr id="644" name="Google Shape;644;p92"/>
          <p:cNvSpPr txBox="1"/>
          <p:nvPr>
            <p:ph idx="4294967295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645" name="Google Shape;645;p92"/>
          <p:cNvSpPr txBox="1"/>
          <p:nvPr/>
        </p:nvSpPr>
        <p:spPr>
          <a:xfrm>
            <a:off x="539400" y="1956000"/>
            <a:ext cx="8065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Receiving intercessory prayer or being certain of receiving intercessory prayer is associated (positively or negatively) with uncomplicated recovery after Coronary Artery Bypass Graft surgery.</a:t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6" name="Google Shape;646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93"/>
          <p:cNvSpPr txBox="1"/>
          <p:nvPr>
            <p:ph idx="4294967295" type="title"/>
          </p:nvPr>
        </p:nvSpPr>
        <p:spPr>
          <a:xfrm>
            <a:off x="629700" y="191800"/>
            <a:ext cx="7884600" cy="11511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Experiment Design</a:t>
            </a:r>
            <a:endParaRPr b="0" sz="5900"/>
          </a:p>
        </p:txBody>
      </p:sp>
      <p:graphicFrame>
        <p:nvGraphicFramePr>
          <p:cNvPr id="652" name="Google Shape;652;p93"/>
          <p:cNvGraphicFramePr/>
          <p:nvPr/>
        </p:nvGraphicFramePr>
        <p:xfrm>
          <a:off x="4340813" y="184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{AC56B661-7274-49AF-B3AB-85335F943F70}</a:tableStyleId>
              </a:tblPr>
              <a:tblGrid>
                <a:gridCol w="878125"/>
                <a:gridCol w="1073450"/>
                <a:gridCol w="1196350"/>
                <a:gridCol w="1186550"/>
              </a:tblGrid>
              <a:tr h="31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Group</a:t>
                      </a:r>
                      <a:endParaRPr b="1"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Sample Size</a:t>
                      </a:r>
                      <a:endParaRPr b="1"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Prayer</a:t>
                      </a:r>
                      <a:endParaRPr b="1"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Status</a:t>
                      </a:r>
                      <a:endParaRPr b="1"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604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Received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Uncertain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597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Did not receive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Uncertain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3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601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Received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Certain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3" name="Google Shape;653;p93"/>
          <p:cNvSpPr txBox="1"/>
          <p:nvPr/>
        </p:nvSpPr>
        <p:spPr>
          <a:xfrm>
            <a:off x="480175" y="1985250"/>
            <a:ext cx="3637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Experimental Design was appropriate: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Overcame previous studies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○"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Randomized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○"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Sufficient analysis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Blind setup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Control Group and Treatment Group	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4" name="Google Shape;654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4"/>
          <p:cNvSpPr txBox="1"/>
          <p:nvPr>
            <p:ph type="title"/>
          </p:nvPr>
        </p:nvSpPr>
        <p:spPr>
          <a:xfrm>
            <a:off x="3120900" y="402575"/>
            <a:ext cx="29022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Method</a:t>
            </a:r>
            <a:endParaRPr sz="5900"/>
          </a:p>
        </p:txBody>
      </p:sp>
      <p:sp>
        <p:nvSpPr>
          <p:cNvPr id="660" name="Google Shape;660;p94"/>
          <p:cNvSpPr txBox="1"/>
          <p:nvPr>
            <p:ph idx="4294967295"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CYMBA</a:t>
            </a:r>
            <a:endParaRPr/>
          </a:p>
        </p:txBody>
      </p:sp>
      <p:sp>
        <p:nvSpPr>
          <p:cNvPr id="661" name="Google Shape;661;p94"/>
          <p:cNvSpPr txBox="1"/>
          <p:nvPr>
            <p:ph idx="4294967295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662" name="Google Shape;662;p94"/>
          <p:cNvSpPr txBox="1"/>
          <p:nvPr/>
        </p:nvSpPr>
        <p:spPr>
          <a:xfrm>
            <a:off x="539400" y="1390775"/>
            <a:ext cx="8065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</a:pP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Prayer observed for 14 days, starting from the night before the CABG</a:t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</a:pP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Follow up for 30 days was conducted</a:t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</a:pP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Primary Outcome: One or more complications within 30 days of CABG</a:t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</a:pP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Secondary Outcome: Major event or mortality</a:t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</a:pP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Subjects’ own plans to pray were </a:t>
            </a: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undisturbed</a:t>
            </a: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maintaining ethical values</a:t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3" name="Google Shape;663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95"/>
          <p:cNvSpPr txBox="1"/>
          <p:nvPr>
            <p:ph idx="4294967295" type="title"/>
          </p:nvPr>
        </p:nvSpPr>
        <p:spPr>
          <a:xfrm>
            <a:off x="2892900" y="248775"/>
            <a:ext cx="3358200" cy="11511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Results</a:t>
            </a:r>
            <a:endParaRPr b="0" sz="5900"/>
          </a:p>
        </p:txBody>
      </p:sp>
      <p:pic>
        <p:nvPicPr>
          <p:cNvPr id="669" name="Google Shape;669;p9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50" y="1497475"/>
            <a:ext cx="3742326" cy="3377449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95"/>
          <p:cNvSpPr txBox="1"/>
          <p:nvPr/>
        </p:nvSpPr>
        <p:spPr>
          <a:xfrm>
            <a:off x="4305300" y="1693100"/>
            <a:ext cx="48387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Difference in recovery complications: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 significant difference between uncertain groups that did and did not receive prayer (Group 1 &amp; 2) 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○"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Relative risk 1.02, 95% CI 0.92-1.15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Statistically significant difference between group certain and group uncertain about receiving prayer (Group 1,2 &amp; Group 3)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○"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Relative risk 1.14, 95% CI 1.02-1.28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1" name="Google Shape;671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96"/>
          <p:cNvSpPr txBox="1"/>
          <p:nvPr>
            <p:ph type="title"/>
          </p:nvPr>
        </p:nvSpPr>
        <p:spPr>
          <a:xfrm>
            <a:off x="380700" y="77050"/>
            <a:ext cx="83826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Analysis &amp; Conclusion</a:t>
            </a:r>
            <a:endParaRPr sz="5100"/>
          </a:p>
        </p:txBody>
      </p:sp>
      <p:sp>
        <p:nvSpPr>
          <p:cNvPr id="677" name="Google Shape;677;p96"/>
          <p:cNvSpPr txBox="1"/>
          <p:nvPr/>
        </p:nvSpPr>
        <p:spPr>
          <a:xfrm>
            <a:off x="539400" y="1107850"/>
            <a:ext cx="80652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Appropriate analysis was conducted and appropriate conclusion was reached:</a:t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</a:pP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Use of risk ratios &amp; intent-to-treat analysis</a:t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</a:pP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Ethical and practical considerations</a:t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</a:pP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Acknowledgement</a:t>
            </a: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of additional research required to explain study outcome</a:t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8" name="Google Shape;678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7"/>
          <p:cNvSpPr txBox="1"/>
          <p:nvPr/>
        </p:nvSpPr>
        <p:spPr>
          <a:xfrm>
            <a:off x="629700" y="1367250"/>
            <a:ext cx="7761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 following design in the experiment could have 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weakened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the research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Limited to a specific group of patients, which may not be very generalizable for other groups of patients.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Lack of diversity in 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prayer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group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Lack of control on external prayer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Use of standard prayer phrase, which does reflect how intercessory prayer might actually be conducted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4" name="Google Shape;684;p97"/>
          <p:cNvSpPr txBox="1"/>
          <p:nvPr>
            <p:ph idx="4294967295" type="title"/>
          </p:nvPr>
        </p:nvSpPr>
        <p:spPr>
          <a:xfrm>
            <a:off x="629700" y="175525"/>
            <a:ext cx="7797900" cy="7341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Weaknesses of Research</a:t>
            </a:r>
            <a:endParaRPr b="0" sz="4500"/>
          </a:p>
        </p:txBody>
      </p:sp>
      <p:sp>
        <p:nvSpPr>
          <p:cNvPr id="685" name="Google Shape;685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8"/>
          <p:cNvSpPr txBox="1"/>
          <p:nvPr/>
        </p:nvSpPr>
        <p:spPr>
          <a:xfrm>
            <a:off x="691500" y="1326625"/>
            <a:ext cx="7761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 paper gave a good and thorough 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account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of the research conducted: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Robust trial design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Extensive details of patients included and excluded from the research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Strong 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statistical backing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Acknowledgement of limitations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1" name="Google Shape;691;p98"/>
          <p:cNvSpPr txBox="1"/>
          <p:nvPr>
            <p:ph idx="4294967295" type="title"/>
          </p:nvPr>
        </p:nvSpPr>
        <p:spPr>
          <a:xfrm>
            <a:off x="629700" y="175525"/>
            <a:ext cx="7884600" cy="11511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Account of Research</a:t>
            </a:r>
            <a:endParaRPr b="0" sz="5300"/>
          </a:p>
        </p:txBody>
      </p:sp>
      <p:sp>
        <p:nvSpPr>
          <p:cNvPr id="692" name="Google Shape;692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rtfolio">
  <a:themeElements>
    <a:clrScheme name="Simple Light">
      <a:dk1>
        <a:srgbClr val="133817"/>
      </a:dk1>
      <a:lt1>
        <a:srgbClr val="E9EBE8"/>
      </a:lt1>
      <a:dk2>
        <a:srgbClr val="C2C7C0"/>
      </a:dk2>
      <a:lt2>
        <a:srgbClr val="EE7630"/>
      </a:lt2>
      <a:accent1>
        <a:srgbClr val="000000"/>
      </a:accent1>
      <a:accent2>
        <a:srgbClr val="931F1D"/>
      </a:accent2>
      <a:accent3>
        <a:srgbClr val="4F7CAC"/>
      </a:accent3>
      <a:accent4>
        <a:srgbClr val="C287E8"/>
      </a:accent4>
      <a:accent5>
        <a:srgbClr val="563635"/>
      </a:accent5>
      <a:accent6>
        <a:srgbClr val="63A46C"/>
      </a:accent6>
      <a:hlink>
        <a:srgbClr val="B74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duct / Service Offering Overview #2">
  <a:themeElements>
    <a:clrScheme name="Simple Light">
      <a:dk1>
        <a:srgbClr val="000000"/>
      </a:dk1>
      <a:lt1>
        <a:srgbClr val="E2DFD2"/>
      </a:lt1>
      <a:dk2>
        <a:srgbClr val="FFFCE9"/>
      </a:dk2>
      <a:lt2>
        <a:srgbClr val="C9C3A7"/>
      </a:lt2>
      <a:accent1>
        <a:srgbClr val="FFEDCF"/>
      </a:accent1>
      <a:accent2>
        <a:srgbClr val="595959"/>
      </a:accent2>
      <a:accent3>
        <a:srgbClr val="D56F3E"/>
      </a:accent3>
      <a:accent4>
        <a:srgbClr val="FF7D00"/>
      </a:accent4>
      <a:accent5>
        <a:srgbClr val="78290F"/>
      </a:accent5>
      <a:accent6>
        <a:srgbClr val="D05353"/>
      </a:accent6>
      <a:hlink>
        <a:srgbClr val="DF29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