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, ;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c23cd761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c23cd761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c23cd761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c23cd761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c23cd761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c23cd761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c23cd761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c23cd761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c23cd761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c23cd761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c65da329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c65da329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c65da329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c65da329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c65da32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c65da32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c23cd761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c23cd761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c65da329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c65da329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c23cd761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c23cd761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Soutenance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Zombicide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MIROUX Julien, CHAH Youssef, Maponda Lendo Gabrielle, KOBAKO Annie Neilla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 - Fonctionnement du travail en équipe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50" y="1324400"/>
            <a:ext cx="3051375" cy="2048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614300" y="3488025"/>
            <a:ext cx="21192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Logiciels : 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Splendeurs et misères du travail en groupe - Repères sur le changement en  entreprise"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075" y="1227650"/>
            <a:ext cx="2881375" cy="22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5099862" y="3488025"/>
            <a:ext cx="3211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Mise en commun d’idées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1640513" y="3488025"/>
            <a:ext cx="211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Trello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LucidChart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GitLab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 - Difficultés rencontrés lors du projet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Difficultés  restant à 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résoudre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Améliorer l’intelligence des survivants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Meilleur proposition de choix lors de l’attaque des survivants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 d’élément annexe pour améliorer le jeu tel que des PNJ, autres types de rooms.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Possibilité d’amélioration des positions dans Game.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Nous n’avons pas de solutions viable pour avoir plusieurs rôles sur un survivant.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808500" y="1298725"/>
            <a:ext cx="30798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Difficultés de développement?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4510550" y="1392925"/>
            <a:ext cx="27351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Difficultés de coordinations?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 - Bilan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  -  Etat d’avancement du projet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II  -  Choix de modélisation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III -  Un projet axés sur l’extension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IV -  Fonctionnement du travail en équipe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  -  Difficultés rencontrés lors du projet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VI -  Bilan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8575" y="278475"/>
            <a:ext cx="1867075" cy="19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Etat d’avancement du projet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0" u="sng">
                <a:latin typeface="Arial"/>
                <a:ea typeface="Arial"/>
                <a:cs typeface="Arial"/>
                <a:sym typeface="Arial"/>
              </a:rPr>
              <a:t>Développement</a:t>
            </a:r>
            <a:endParaRPr b="1" sz="8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6000">
                <a:latin typeface="Arial"/>
                <a:ea typeface="Arial"/>
                <a:cs typeface="Arial"/>
                <a:sym typeface="Arial"/>
              </a:rPr>
              <a:t>Technologie : 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6000">
                <a:latin typeface="Arial"/>
                <a:ea typeface="Arial"/>
                <a:cs typeface="Arial"/>
                <a:sym typeface="Arial"/>
              </a:rPr>
              <a:t>Nos objectifs : 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fr" sz="6000">
                <a:latin typeface="Arial"/>
                <a:ea typeface="Arial"/>
                <a:cs typeface="Arial"/>
                <a:sym typeface="Arial"/>
              </a:rPr>
              <a:t>Modélisation de la ville, algorithme de création (Livrable 1)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fr" sz="6000">
                <a:latin typeface="Arial"/>
                <a:ea typeface="Arial"/>
                <a:cs typeface="Arial"/>
                <a:sym typeface="Arial"/>
              </a:rPr>
              <a:t>Modélisation des acteurs et des équipements ( Livrable 2)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fr" sz="6000">
                <a:latin typeface="Arial"/>
                <a:ea typeface="Arial"/>
                <a:cs typeface="Arial"/>
                <a:sym typeface="Arial"/>
              </a:rPr>
              <a:t>Modélisation des actions ( Livrable 3)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fr" sz="6000">
                <a:latin typeface="Arial"/>
                <a:ea typeface="Arial"/>
                <a:cs typeface="Arial"/>
                <a:sym typeface="Arial"/>
              </a:rPr>
              <a:t>Modélisation complète, mise en place du jeu. 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175" y="126075"/>
            <a:ext cx="1867075" cy="19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8300" y="1759125"/>
            <a:ext cx="687775" cy="125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Etat d’avancement du projet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000" u="sng"/>
              <a:t>Nos tests ont une réussite de 100%</a:t>
            </a:r>
            <a:endParaRPr b="1" sz="2000" u="sng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775" y="1948075"/>
            <a:ext cx="1872376" cy="18723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5228200" y="2486675"/>
            <a:ext cx="3557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/>
              <a:t>Tests : Gain de temps et efficacité pour des résultats fiables.</a:t>
            </a:r>
            <a:endParaRPr b="1" sz="17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9800" y="2344400"/>
            <a:ext cx="1678925" cy="13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Etat d’avancement du projet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 u="sng"/>
              <a:t>La documentation du projet</a:t>
            </a:r>
            <a:endParaRPr b="1" sz="2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98" name="Google Shape;98;p17"/>
          <p:cNvSpPr txBox="1"/>
          <p:nvPr/>
        </p:nvSpPr>
        <p:spPr>
          <a:xfrm>
            <a:off x="5567000" y="3041450"/>
            <a:ext cx="30000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700"/>
              <a:t>Documentation : Clé pour la maintenance et la compréhension futures.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25" y="1886375"/>
            <a:ext cx="5139124" cy="20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817175" y="3973125"/>
            <a:ext cx="2602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extrait javadoc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Choix de modélisation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 u="sng"/>
              <a:t>Pour la modélisation de la ville : </a:t>
            </a:r>
            <a:endParaRPr b="1" sz="2000" u="sng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Algorithme de création aléatoire de plateau de jeu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Choix de modélisation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 u="sng"/>
              <a:t>Pour les acteurs et équipements  :  Modélisation d’héritage </a:t>
            </a:r>
            <a:endParaRPr b="1" sz="2000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Modélisation d'héritage : Utilisation de </a:t>
            </a:r>
            <a:r>
              <a:rPr b="1" lang="fr">
                <a:solidFill>
                  <a:schemeClr val="accent1"/>
                </a:solidFill>
              </a:rPr>
              <a:t>classes abstraites</a:t>
            </a:r>
            <a:r>
              <a:rPr lang="fr"/>
              <a:t> pour une structure de base (Actor, Item). Survivant et Zombie </a:t>
            </a:r>
            <a:r>
              <a:rPr b="1" lang="fr">
                <a:solidFill>
                  <a:schemeClr val="accent1"/>
                </a:solidFill>
              </a:rPr>
              <a:t>héritent</a:t>
            </a:r>
            <a:r>
              <a:rPr lang="fr"/>
              <a:t> de Actor, permettant une </a:t>
            </a:r>
            <a:r>
              <a:rPr b="1" lang="fr">
                <a:solidFill>
                  <a:schemeClr val="accent1"/>
                </a:solidFill>
              </a:rPr>
              <a:t>gestion efficace des différents types d'acteurs</a:t>
            </a:r>
            <a:r>
              <a:rPr lang="fr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Choix de modélisation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 u="sng"/>
              <a:t>Pour les actions :</a:t>
            </a:r>
            <a:endParaRPr b="1" sz="2000" u="sng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Modélisation : Utilisation d'une </a:t>
            </a:r>
            <a:r>
              <a:rPr b="1" lang="fr" u="sng">
                <a:solidFill>
                  <a:schemeClr val="accent1"/>
                </a:solidFill>
              </a:rPr>
              <a:t>interface Action</a:t>
            </a:r>
            <a:r>
              <a:rPr lang="fr">
                <a:solidFill>
                  <a:schemeClr val="accent1"/>
                </a:solidFill>
              </a:rPr>
              <a:t> </a:t>
            </a:r>
            <a:r>
              <a:rPr lang="fr"/>
              <a:t>avec des </a:t>
            </a:r>
            <a:r>
              <a:rPr b="1" lang="fr" u="sng">
                <a:solidFill>
                  <a:schemeClr val="accent1"/>
                </a:solidFill>
              </a:rPr>
              <a:t>classes abstraites</a:t>
            </a:r>
            <a:r>
              <a:rPr lang="fr">
                <a:solidFill>
                  <a:schemeClr val="accent1"/>
                </a:solidFill>
              </a:rPr>
              <a:t> </a:t>
            </a:r>
            <a:r>
              <a:rPr lang="fr" u="sng"/>
              <a:t>ActionZombie</a:t>
            </a:r>
            <a:r>
              <a:rPr lang="fr"/>
              <a:t> et </a:t>
            </a:r>
            <a:r>
              <a:rPr lang="fr" u="sng"/>
              <a:t>ActionSurvivant</a:t>
            </a:r>
            <a:r>
              <a:rPr lang="fr"/>
              <a:t> pour une gestion optimale des actions des différents types d'acteurs.</a:t>
            </a:r>
            <a:r>
              <a:rPr b="1" lang="fr" u="sng"/>
              <a:t>  </a:t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Chaque classe d'action comprend une</a:t>
            </a:r>
            <a:r>
              <a:rPr b="1" lang="fr" u="sng">
                <a:solidFill>
                  <a:schemeClr val="accent1"/>
                </a:solidFill>
              </a:rPr>
              <a:t> méthode canMake </a:t>
            </a:r>
            <a:r>
              <a:rPr lang="fr"/>
              <a:t>pour vérifier sa faisabilité. En outre, une </a:t>
            </a:r>
            <a:r>
              <a:rPr b="1" lang="fr" u="sng">
                <a:solidFill>
                  <a:schemeClr val="accent1"/>
                </a:solidFill>
              </a:rPr>
              <a:t>classe callable</a:t>
            </a:r>
            <a:r>
              <a:rPr lang="fr"/>
              <a:t> est employée pour la </a:t>
            </a:r>
            <a:r>
              <a:rPr b="1" lang="fr" u="sng">
                <a:solidFill>
                  <a:schemeClr val="accent1"/>
                </a:solidFill>
              </a:rPr>
              <a:t>flexibilité</a:t>
            </a:r>
            <a:r>
              <a:rPr lang="fr"/>
              <a:t> des paramètres, permettant le cast de n'importe quel type d'élément.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 - Un projet axés sur l’extension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300"/>
              <a:t>La modélisation des acteurs, équipements, actions, rooms respectent le </a:t>
            </a:r>
            <a:r>
              <a:rPr b="1" lang="fr" sz="2300" u="sng"/>
              <a:t>principe OCP</a:t>
            </a:r>
            <a:endParaRPr b="1" sz="23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