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08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9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18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6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7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7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57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3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FFF3-1249-41A1-A6C4-6A84D96BA304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A0CBCD-CC78-4F51-840A-30C7E3855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26" y="1072167"/>
            <a:ext cx="10685172" cy="21089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Level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automatic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using IOT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			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NITHIN MP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     TVE18MCA040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5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Introduction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LPG is widely used for cooking in many countries for economic reasons, for convenience or because it is the preferred fuel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Country it is not possible to supply LPG through Pipes to each and every home as production of LPG is too short.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Existing 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50356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days we are having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IVRS(</a:t>
            </a:r>
            <a:r>
              <a:rPr lang="en-IN" sz="2400" dirty="0"/>
              <a:t> </a:t>
            </a:r>
            <a:r>
              <a:rPr lang="en-IN" sz="2400" b="1" dirty="0"/>
              <a:t>Interactive Voice Response 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system for booking LPG.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IVRS is difficult for the illiterate and busy schedule people to book the LPG cylinder in advance.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times these landline phones are either busy due to congested calls or phones not working due to some technical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problem with users is ,They don’t know exactly the status of LPG gas completion.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there is no device to check gas leakage to avoid accidents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Proposed 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measuring and displaying the gasoline content present in household LPG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cylinder.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of new LPG cylinder and also detect the gas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automatic booking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prevent pre-booking and late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gas leakage we can prevent the LPG gas burst accidents in the home.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Reference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Fraiwan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Lweesy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-Salma, A.; Mani, N, “A wireless home safety gas leakage detection system”, Proc. of 1st Middle East Conference on Biomedical Engineering, pp. 11-14, 2011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LPG gas Monitoring &amp; Automatic Cylinder booking with Alert System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R.Naresh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P.Siva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Nagendra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2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S.Nanda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Kishore3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K.Tharun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Reddy4.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7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196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Gas Level Detection and automatic Booking using IOT </vt:lpstr>
      <vt:lpstr>      Introduction</vt:lpstr>
      <vt:lpstr>              Existing System</vt:lpstr>
      <vt:lpstr>    Proposed system</vt:lpstr>
      <vt:lpstr>          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Level Detection and automatic Booking using IOT</dc:title>
  <dc:creator>Microsoft account</dc:creator>
  <cp:lastModifiedBy>Microsoft account</cp:lastModifiedBy>
  <cp:revision>20</cp:revision>
  <dcterms:created xsi:type="dcterms:W3CDTF">2021-03-16T03:31:43Z</dcterms:created>
  <dcterms:modified xsi:type="dcterms:W3CDTF">2021-03-16T17:08:58Z</dcterms:modified>
</cp:coreProperties>
</file>