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Lobster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obst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17d7533d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17d7533d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a5ffa8d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a5ffa8d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a5ffa8d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a5ffa8d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17d7533d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17d7533d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7d753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17d753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17d7533d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17d7533d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bf92049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bf92049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bf92049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bf92049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bf92049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bf92049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bf92049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bf92049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7d7533d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7d7533d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bf92049f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bf92049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bf92049f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bf92049f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bf92049f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bf92049f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bf92049f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bf92049f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17d7533d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17d7533d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380dad3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1380dad3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380dad3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380dad3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1380dad3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1380dad3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17d7533d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17d7533d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a5ffa8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a5ffa8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a5ffa8d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a5ffa8d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17d7533d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17d7533d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31100" y="904400"/>
            <a:ext cx="47991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>
                <a:latin typeface="Comic Sans MS"/>
                <a:ea typeface="Comic Sans MS"/>
                <a:cs typeface="Comic Sans MS"/>
                <a:sym typeface="Comic Sans MS"/>
              </a:rPr>
              <a:t>B &amp; B</a:t>
            </a:r>
            <a:endParaRPr sz="1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107375" y="2777300"/>
            <a:ext cx="6015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Bed and breakfast…..</a:t>
            </a:r>
            <a:endParaRPr i="1"/>
          </a:p>
        </p:txBody>
      </p:sp>
      <p:sp>
        <p:nvSpPr>
          <p:cNvPr id="87" name="Google Shape;87;p13"/>
          <p:cNvSpPr txBox="1"/>
          <p:nvPr/>
        </p:nvSpPr>
        <p:spPr>
          <a:xfrm>
            <a:off x="5986250" y="3706575"/>
            <a:ext cx="238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Presented By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Team : Code Ninja’s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383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2.STUDENT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pages for students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Student registration page(sign 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Student login page(sign 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Hostal details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550" y="0"/>
            <a:ext cx="3700450" cy="39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Students - Registration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will need to provide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Student Name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E-mail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Phone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Password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Student - Login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successful registration, student can login with their username and password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600" y="1804675"/>
            <a:ext cx="4067550" cy="27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Hostel details page</a:t>
            </a:r>
            <a:endParaRPr sz="3355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Displays the list of hostels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on selecting  a hostel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the details of that particular hostel - owner details, room types, contact info, rate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can contact the respective hostel owner by phone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Pages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098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 / Login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Registration Page - owner &amp; student registration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Hostal creation 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displaying details of hostel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us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 Used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 JS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Bcryptjs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Jsonwebtoken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Mongoose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Axios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625" y="2057925"/>
            <a:ext cx="6209374" cy="28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8245700" y="3520075"/>
            <a:ext cx="755400" cy="6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8034850" y="2472450"/>
            <a:ext cx="1070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257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ct val="34295"/>
              <a:buFont typeface="Arial"/>
              <a:buNone/>
            </a:pPr>
            <a:r>
              <a:rPr lang="en" sz="2886">
                <a:solidFill>
                  <a:schemeClr val="accent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Token Based Authentication</a:t>
            </a:r>
            <a:endParaRPr sz="3666">
              <a:solidFill>
                <a:schemeClr val="accent2"/>
              </a:solidFill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2250"/>
            <a:ext cx="8832300" cy="404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225025" y="1390350"/>
            <a:ext cx="20637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Flow for Signup &amp; Login with JWT Authentication</a:t>
            </a:r>
            <a:endParaRPr sz="19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800" y="0"/>
            <a:ext cx="6855200" cy="4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5448900" y="313450"/>
            <a:ext cx="1052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623400" y="361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An overview of Express app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</a:rPr>
              <a:t>Via </a:t>
            </a:r>
            <a:r>
              <a:rPr i="1" lang="en" sz="1550">
                <a:solidFill>
                  <a:srgbClr val="000000"/>
                </a:solidFill>
              </a:rPr>
              <a:t>Express</a:t>
            </a:r>
            <a:r>
              <a:rPr lang="en" sz="1550">
                <a:solidFill>
                  <a:srgbClr val="000000"/>
                </a:solidFill>
              </a:rPr>
              <a:t> routes, </a:t>
            </a:r>
            <a:r>
              <a:rPr b="1" lang="en" sz="1550">
                <a:solidFill>
                  <a:srgbClr val="000000"/>
                </a:solidFill>
              </a:rPr>
              <a:t>HTTP request</a:t>
            </a:r>
            <a:r>
              <a:rPr lang="en" sz="1550">
                <a:solidFill>
                  <a:srgbClr val="000000"/>
                </a:solidFill>
              </a:rPr>
              <a:t> that matches a route will be checked by </a:t>
            </a:r>
            <a:r>
              <a:rPr b="1" lang="en" sz="1550">
                <a:solidFill>
                  <a:srgbClr val="000000"/>
                </a:solidFill>
              </a:rPr>
              <a:t>CORS Middleware</a:t>
            </a:r>
            <a:r>
              <a:rPr lang="en" sz="1550">
                <a:solidFill>
                  <a:srgbClr val="000000"/>
                </a:solidFill>
              </a:rPr>
              <a:t> before coming to </a:t>
            </a:r>
            <a:r>
              <a:rPr b="1" lang="en" sz="1550">
                <a:solidFill>
                  <a:srgbClr val="000000"/>
                </a:solidFill>
              </a:rPr>
              <a:t>Security</a:t>
            </a:r>
            <a:r>
              <a:rPr lang="en" sz="1550">
                <a:solidFill>
                  <a:srgbClr val="000000"/>
                </a:solidFill>
              </a:rPr>
              <a:t> layer.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00"/>
                </a:solidFill>
              </a:rPr>
              <a:t>Security</a:t>
            </a:r>
            <a:r>
              <a:rPr lang="en" sz="1550">
                <a:solidFill>
                  <a:srgbClr val="000000"/>
                </a:solidFill>
              </a:rPr>
              <a:t> layer includes: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000000"/>
                </a:solidFill>
              </a:rPr>
              <a:t>JWT Authentication Middleware: verify SignUp, verify token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000000"/>
                </a:solidFill>
              </a:rPr>
              <a:t>Authorization Middleware: check User’s roles with record in database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</a:rPr>
              <a:t>An error message will be sent as HTTP </a:t>
            </a:r>
            <a:r>
              <a:rPr lang="en" sz="1650">
                <a:solidFill>
                  <a:srgbClr val="000000"/>
                </a:solidFill>
              </a:rPr>
              <a:t>r</a:t>
            </a:r>
            <a:r>
              <a:rPr lang="en" sz="1550">
                <a:solidFill>
                  <a:srgbClr val="000000"/>
                </a:solidFill>
              </a:rPr>
              <a:t>esponse to Client when the middlewares throw any error, .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00"/>
                </a:solidFill>
              </a:rPr>
              <a:t>Controllers</a:t>
            </a:r>
            <a:r>
              <a:rPr lang="en" sz="1550">
                <a:solidFill>
                  <a:srgbClr val="000000"/>
                </a:solidFill>
              </a:rPr>
              <a:t> interact with MongoDB Database via </a:t>
            </a:r>
            <a:r>
              <a:rPr i="1" lang="en" sz="1550">
                <a:solidFill>
                  <a:srgbClr val="000000"/>
                </a:solidFill>
              </a:rPr>
              <a:t>Mongoose</a:t>
            </a:r>
            <a:r>
              <a:rPr lang="en" sz="1550">
                <a:solidFill>
                  <a:srgbClr val="000000"/>
                </a:solidFill>
              </a:rPr>
              <a:t> library and send </a:t>
            </a:r>
            <a:r>
              <a:rPr b="1" lang="en" sz="1550">
                <a:solidFill>
                  <a:srgbClr val="000000"/>
                </a:solidFill>
              </a:rPr>
              <a:t>HTTP response</a:t>
            </a:r>
            <a:r>
              <a:rPr lang="en" sz="1550">
                <a:solidFill>
                  <a:srgbClr val="000000"/>
                </a:solidFill>
              </a:rPr>
              <a:t> (token, user information, data based on roles…) to Client.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900250"/>
            <a:ext cx="36504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Node.js Express Architecture with Authentication &amp; Authorization</a:t>
            </a:r>
            <a:endParaRPr sz="2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325" y="0"/>
            <a:ext cx="5350675" cy="49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latin typeface="Lobster"/>
                <a:ea typeface="Lobster"/>
                <a:cs typeface="Lobster"/>
                <a:sym typeface="Lobster"/>
              </a:rPr>
              <a:t>Code Ninjas</a:t>
            </a:r>
            <a:endParaRPr sz="3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098350" y="1533500"/>
            <a:ext cx="7662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Riyamol Sara Jayan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Jagan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Nithin mp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Minnu Augustine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Aditya Vaka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Ananthakrishnan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914400" y="214847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14400" y="214847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9143990" cy="513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2"/>
            <a:ext cx="9144000" cy="513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9144000" cy="513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0" y="0"/>
            <a:ext cx="8483100" cy="3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 sz="6600"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66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8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250150" y="186775"/>
            <a:ext cx="7581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Description</a:t>
            </a:r>
            <a:endParaRPr sz="4500">
              <a:solidFill>
                <a:schemeClr val="accent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32175" y="1017800"/>
            <a:ext cx="49293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B&amp;B is an app that facilitates college students to find their hostel at ease.</a:t>
            </a:r>
            <a:endParaRPr i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This app will provide the complete details of the hostel room. </a:t>
            </a:r>
            <a:endParaRPr i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Through B&amp;B App, it will be easier for the students to have a complete overview of the room beforehand. </a:t>
            </a:r>
            <a:endParaRPr i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Students can choose their room based on ratings and other features.</a:t>
            </a:r>
            <a:endParaRPr i="1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800" y="0"/>
            <a:ext cx="3911198" cy="4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7501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App</a:t>
            </a:r>
            <a:r>
              <a:rPr lang="en" sz="41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 Fe</a:t>
            </a:r>
            <a:r>
              <a:rPr lang="en" sz="4544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ature</a:t>
            </a:r>
            <a:r>
              <a:rPr lang="en" sz="41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s</a:t>
            </a:r>
            <a:endParaRPr sz="4100">
              <a:solidFill>
                <a:schemeClr val="accent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330525" y="1479925"/>
            <a:ext cx="7157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Room Type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Room facility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Room Rent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Food Rate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Address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050" y="1017800"/>
            <a:ext cx="4210900" cy="38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6912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Modules</a:t>
            </a:r>
            <a:endParaRPr sz="4100">
              <a:solidFill>
                <a:schemeClr val="accent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mic Sans MS"/>
              <a:buChar char="➢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Hostel owner module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➢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Student module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-1428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 HOSTEL OWNER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pages for hostel owner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Registration page(sign 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Login page(sign 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Page for adding his hostel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Hostel Owner - Registration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Owner will have to fill the fields mentioned below in Registration page -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Phone number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Hostel Owner - Login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5849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successful registration hostel owner can now able to login using,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0"/>
            <a:ext cx="6486525" cy="49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Hostel Owner - Create hostel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 details -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vacant 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details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