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3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7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11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7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DA9B-4B79-4410-9A48-D50244D9E452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7707-10F4-474A-ADB0-8FF7F1BCA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31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5707" y="182880"/>
            <a:ext cx="4046220" cy="1325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129562" y="2754630"/>
            <a:ext cx="3314700" cy="1074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320" y="2754630"/>
            <a:ext cx="3581400" cy="1074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mtClean="0"/>
              <a:t>Gallery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0980" y="2754630"/>
            <a:ext cx="3314700" cy="1074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Car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5778817" y="1508760"/>
            <a:ext cx="8095" cy="12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5786912" y="1508760"/>
            <a:ext cx="1" cy="12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10066020" y="2131695"/>
            <a:ext cx="0" cy="62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1878330" y="2131695"/>
            <a:ext cx="0" cy="62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78330" y="2131695"/>
            <a:ext cx="3916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6913" y="2131695"/>
            <a:ext cx="4279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8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Falkingham</dc:creator>
  <cp:lastModifiedBy>Jack Falkingham</cp:lastModifiedBy>
  <cp:revision>1</cp:revision>
  <dcterms:created xsi:type="dcterms:W3CDTF">2017-11-29T19:16:31Z</dcterms:created>
  <dcterms:modified xsi:type="dcterms:W3CDTF">2017-11-29T19:23:00Z</dcterms:modified>
</cp:coreProperties>
</file>