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889-9DD3-45C5-9671-B59AA719A44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D96E-2231-4177-B514-211E7B182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69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889-9DD3-45C5-9671-B59AA719A44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D96E-2231-4177-B514-211E7B182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61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889-9DD3-45C5-9671-B59AA719A44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D96E-2231-4177-B514-211E7B182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45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889-9DD3-45C5-9671-B59AA719A44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D96E-2231-4177-B514-211E7B182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98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889-9DD3-45C5-9671-B59AA719A44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D96E-2231-4177-B514-211E7B182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20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889-9DD3-45C5-9671-B59AA719A44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D96E-2231-4177-B514-211E7B182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7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889-9DD3-45C5-9671-B59AA719A44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D96E-2231-4177-B514-211E7B182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01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889-9DD3-45C5-9671-B59AA719A44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D96E-2231-4177-B514-211E7B182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3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889-9DD3-45C5-9671-B59AA719A44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D96E-2231-4177-B514-211E7B182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7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889-9DD3-45C5-9671-B59AA719A44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D96E-2231-4177-B514-211E7B182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75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889-9DD3-45C5-9671-B59AA719A44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D96E-2231-4177-B514-211E7B182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8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D889-9DD3-45C5-9671-B59AA719A44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D96E-2231-4177-B514-211E7B182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95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571500"/>
            <a:ext cx="42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Company Name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88620" y="321826"/>
            <a:ext cx="777240" cy="8686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88620" y="141732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Brand Logo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88620" y="2743200"/>
            <a:ext cx="6035040" cy="76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88620" y="2743200"/>
            <a:ext cx="1257300" cy="76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657350" y="2774573"/>
            <a:ext cx="1584960" cy="734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Information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242310" y="2743200"/>
            <a:ext cx="1581150" cy="76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Order </a:t>
            </a:r>
            <a:r>
              <a:rPr lang="en-GB" dirty="0" smtClean="0"/>
              <a:t>Car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838700" y="2743200"/>
            <a:ext cx="1569720" cy="76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Browse Gallery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71500" y="4137660"/>
            <a:ext cx="5836920" cy="3566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Image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71500" y="4137660"/>
            <a:ext cx="5836920" cy="3566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71500" y="4137660"/>
            <a:ext cx="5852160" cy="3566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65860" y="8701564"/>
            <a:ext cx="4206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8620" y="8332232"/>
            <a:ext cx="206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Text</a:t>
            </a:r>
            <a:endParaRPr lang="en-GB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5770" y="9105424"/>
            <a:ext cx="5177790" cy="15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87680" y="10104120"/>
            <a:ext cx="5135880" cy="7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45770" y="9532620"/>
            <a:ext cx="5177790" cy="22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7680" y="10721340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Contact Info and link to official site</a:t>
            </a:r>
            <a:endParaRPr lang="en-GB" dirty="0"/>
          </a:p>
        </p:txBody>
      </p:sp>
      <p:sp>
        <p:nvSpPr>
          <p:cNvPr id="29" name="Oval 28"/>
          <p:cNvSpPr/>
          <p:nvPr/>
        </p:nvSpPr>
        <p:spPr>
          <a:xfrm>
            <a:off x="388620" y="321826"/>
            <a:ext cx="777240" cy="8686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>
            <a:stCxn id="29" idx="7"/>
            <a:endCxn id="29" idx="3"/>
          </p:cNvCxnSpPr>
          <p:nvPr/>
        </p:nvCxnSpPr>
        <p:spPr>
          <a:xfrm flipH="1">
            <a:off x="502444" y="449041"/>
            <a:ext cx="549592" cy="61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9" idx="1"/>
            <a:endCxn id="29" idx="5"/>
          </p:cNvCxnSpPr>
          <p:nvPr/>
        </p:nvCxnSpPr>
        <p:spPr>
          <a:xfrm>
            <a:off x="502444" y="449041"/>
            <a:ext cx="549592" cy="61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3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571500"/>
            <a:ext cx="42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Company Name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88620" y="321826"/>
            <a:ext cx="777240" cy="8686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88620" y="141732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Brand Logo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88620" y="2743200"/>
            <a:ext cx="6035040" cy="76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88620" y="2743200"/>
            <a:ext cx="1257300" cy="76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657350" y="2774573"/>
            <a:ext cx="1584960" cy="734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Information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242310" y="2743200"/>
            <a:ext cx="1581150" cy="76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Order </a:t>
            </a:r>
            <a:r>
              <a:rPr lang="en-GB" dirty="0" smtClean="0"/>
              <a:t>Car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838700" y="2743200"/>
            <a:ext cx="1569720" cy="76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Browse Gallery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08760" y="4465796"/>
            <a:ext cx="4206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1520" y="4096464"/>
            <a:ext cx="206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Text</a:t>
            </a:r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8670" y="4869656"/>
            <a:ext cx="5177790" cy="15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30580" y="5868352"/>
            <a:ext cx="5135880" cy="7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88670" y="5296852"/>
            <a:ext cx="5177790" cy="22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88670" y="6408896"/>
            <a:ext cx="5135880" cy="7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38200" y="6965156"/>
            <a:ext cx="5135880" cy="7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1500" y="7505700"/>
            <a:ext cx="5836920" cy="3566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Image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71500" y="7505700"/>
            <a:ext cx="5836920" cy="3566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71500" y="7505700"/>
            <a:ext cx="5852160" cy="3566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02970" y="11420594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Contact Info and link to official site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388620" y="321826"/>
            <a:ext cx="777240" cy="8686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>
            <a:stCxn id="24" idx="7"/>
            <a:endCxn id="24" idx="3"/>
          </p:cNvCxnSpPr>
          <p:nvPr/>
        </p:nvCxnSpPr>
        <p:spPr>
          <a:xfrm flipH="1">
            <a:off x="502444" y="449041"/>
            <a:ext cx="549592" cy="61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1"/>
            <a:endCxn id="24" idx="5"/>
          </p:cNvCxnSpPr>
          <p:nvPr/>
        </p:nvCxnSpPr>
        <p:spPr>
          <a:xfrm>
            <a:off x="502444" y="449041"/>
            <a:ext cx="549592" cy="61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571500"/>
            <a:ext cx="42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Company Name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88620" y="321826"/>
            <a:ext cx="777240" cy="8686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88620" y="141732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Brand Logo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88620" y="2743200"/>
            <a:ext cx="6035040" cy="76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88620" y="2743200"/>
            <a:ext cx="1257300" cy="76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657350" y="2774573"/>
            <a:ext cx="1584960" cy="734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Information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242310" y="2743200"/>
            <a:ext cx="1581150" cy="76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Order </a:t>
            </a:r>
            <a:r>
              <a:rPr lang="en-GB" dirty="0" smtClean="0"/>
              <a:t>Car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838700" y="2743200"/>
            <a:ext cx="1569720" cy="76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Browse Gallery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88620" y="4099560"/>
            <a:ext cx="5836920" cy="3566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Image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88620" y="4099560"/>
            <a:ext cx="5836920" cy="3566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88620" y="4099560"/>
            <a:ext cx="5852160" cy="3566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29765" y="8256032"/>
            <a:ext cx="2625090" cy="1051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Order button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443990" y="11146274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Contact Info and link to official site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388620" y="321826"/>
            <a:ext cx="777240" cy="8686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>
            <a:stCxn id="24" idx="7"/>
            <a:endCxn id="24" idx="3"/>
          </p:cNvCxnSpPr>
          <p:nvPr/>
        </p:nvCxnSpPr>
        <p:spPr>
          <a:xfrm flipH="1">
            <a:off x="502444" y="449041"/>
            <a:ext cx="549592" cy="61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1"/>
            <a:endCxn id="24" idx="5"/>
          </p:cNvCxnSpPr>
          <p:nvPr/>
        </p:nvCxnSpPr>
        <p:spPr>
          <a:xfrm>
            <a:off x="502444" y="449041"/>
            <a:ext cx="549592" cy="61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571500"/>
            <a:ext cx="42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Company Name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88620" y="321826"/>
            <a:ext cx="777240" cy="8686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88620" y="141732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Brand Logo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88620" y="2743200"/>
            <a:ext cx="6035040" cy="76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88620" y="2743200"/>
            <a:ext cx="1257300" cy="76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657350" y="2774573"/>
            <a:ext cx="1584960" cy="734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Information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242310" y="2743200"/>
            <a:ext cx="1581150" cy="76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mtClean="0"/>
              <a:t>Order </a:t>
            </a:r>
            <a:r>
              <a:rPr lang="en-GB" smtClean="0"/>
              <a:t>Car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838700" y="2743200"/>
            <a:ext cx="1569720" cy="76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Browse Gallery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662940" y="7415570"/>
            <a:ext cx="5242560" cy="3116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Image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62940" y="7423858"/>
            <a:ext cx="5242560" cy="3108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62940" y="7423858"/>
            <a:ext cx="5207494" cy="3108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00100" y="3825240"/>
            <a:ext cx="4735830" cy="2824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Image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12465" y="3825240"/>
            <a:ext cx="4723465" cy="2824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12465" y="3825240"/>
            <a:ext cx="4654885" cy="2824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39190" y="11113056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Contact Info and link to official site</a:t>
            </a:r>
            <a:endParaRPr lang="en-GB" dirty="0"/>
          </a:p>
        </p:txBody>
      </p:sp>
      <p:cxnSp>
        <p:nvCxnSpPr>
          <p:cNvPr id="42" name="Straight Connector 41"/>
          <p:cNvCxnSpPr>
            <a:stCxn id="5" idx="7"/>
            <a:endCxn id="5" idx="3"/>
          </p:cNvCxnSpPr>
          <p:nvPr/>
        </p:nvCxnSpPr>
        <p:spPr>
          <a:xfrm flipH="1">
            <a:off x="502444" y="449041"/>
            <a:ext cx="549592" cy="61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1"/>
            <a:endCxn id="5" idx="5"/>
          </p:cNvCxnSpPr>
          <p:nvPr/>
        </p:nvCxnSpPr>
        <p:spPr>
          <a:xfrm>
            <a:off x="502444" y="449041"/>
            <a:ext cx="549592" cy="61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77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Falkingham</dc:creator>
  <cp:lastModifiedBy>Jack Falkingham</cp:lastModifiedBy>
  <cp:revision>6</cp:revision>
  <dcterms:created xsi:type="dcterms:W3CDTF">2017-11-29T14:20:16Z</dcterms:created>
  <dcterms:modified xsi:type="dcterms:W3CDTF">2017-11-29T19:18:40Z</dcterms:modified>
</cp:coreProperties>
</file>