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4" r:id="rId12"/>
    <p:sldId id="275" r:id="rId13"/>
    <p:sldId id="265" r:id="rId14"/>
    <p:sldId id="270" r:id="rId15"/>
    <p:sldId id="266" r:id="rId16"/>
    <p:sldId id="267" r:id="rId17"/>
    <p:sldId id="268" r:id="rId18"/>
    <p:sldId id="269" r:id="rId19"/>
    <p:sldId id="271" r:id="rId2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2184" userDrawn="1">
          <p15:clr>
            <a:srgbClr val="A4A3A4"/>
          </p15:clr>
        </p15:guide>
        <p15:guide id="3" pos="5042" userDrawn="1">
          <p15:clr>
            <a:srgbClr val="A4A3A4"/>
          </p15:clr>
        </p15:guide>
        <p15:guide id="4" orient="horz" pos="2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93"/>
    <p:restoredTop sz="94624"/>
  </p:normalViewPr>
  <p:slideViewPr>
    <p:cSldViewPr snapToGrid="0">
      <p:cViewPr varScale="1">
        <p:scale>
          <a:sx n="68" d="100"/>
          <a:sy n="68" d="100"/>
        </p:scale>
        <p:origin x="216" y="672"/>
      </p:cViewPr>
      <p:guideLst>
        <p:guide orient="horz" pos="1412"/>
        <p:guide pos="2184"/>
        <p:guide pos="5042"/>
        <p:guide orient="horz"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978C4D-A4A3-B89C-3467-D8E004AA9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46A54E6-9365-C9B3-E86A-4E714BE0B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36B2A13-872D-A86D-7A4F-C86D4B2D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17D2-170C-E643-8C2A-75AA8AB4BA75}" type="datetimeFigureOut">
              <a:rPr lang="sk-SK" smtClean="0"/>
              <a:t>30.4.2024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D2A35D4-DBC7-4637-6975-97930EA0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A1E6F1C-28BE-462E-29A5-F225CDE3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4C78-1E66-C84E-9AE9-99E4EA99A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414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063A11-DADC-357B-925D-C4238956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24A2320-B3A5-402D-EB6B-6E1953DEF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8023CFB-9265-92A6-28D4-E9F4F26A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17D2-170C-E643-8C2A-75AA8AB4BA75}" type="datetimeFigureOut">
              <a:rPr lang="sk-SK" smtClean="0"/>
              <a:t>30.4.2024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29ACD21-63D3-93D2-31B6-3A9E98C1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8191934-9D4E-1C58-06CD-872A45BF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4C78-1E66-C84E-9AE9-99E4EA99A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37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448A3F52-83F1-BB96-C9D2-CDEE78F96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37395FC-7B15-3D78-45C7-B5C32FAF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192E98F-0740-5A71-F5F4-9D98A2CA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17D2-170C-E643-8C2A-75AA8AB4BA75}" type="datetimeFigureOut">
              <a:rPr lang="sk-SK" smtClean="0"/>
              <a:t>30.4.2024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A5101D0-27E1-9B3D-BA5A-EAE1CF8F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1F5611B-3A69-2866-94CB-54A37A2E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4C78-1E66-C84E-9AE9-99E4EA99A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805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62CBFF-D963-20E4-FF87-07CFC72D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6DE2DF-3550-1AB4-3529-02E3940C7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B648D15-EF47-5A0B-3903-4300EE1C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17D2-170C-E643-8C2A-75AA8AB4BA75}" type="datetimeFigureOut">
              <a:rPr lang="sk-SK" smtClean="0"/>
              <a:t>30.4.2024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0FC42DD-D939-F2CF-A3BC-70F204EA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B083F20-0F88-94A3-BEA8-345B693A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4C78-1E66-C84E-9AE9-99E4EA99A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021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4773DD-9343-C3EC-FC07-43A635C6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6D0E9F2-AA96-E9DD-2DA6-E21DCD802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F977141-9CC9-12A0-156F-3A4E7BD7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17D2-170C-E643-8C2A-75AA8AB4BA75}" type="datetimeFigureOut">
              <a:rPr lang="sk-SK" smtClean="0"/>
              <a:t>30.4.2024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64AD6FA-EC35-7894-753C-EE7EC854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AF75614-96A9-BDF0-7D0A-D1C88E56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4C78-1E66-C84E-9AE9-99E4EA99A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88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C73708-7E14-78D8-3552-C634BCD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1E5A94-5643-27B6-5FCC-2DD66F582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7D90DAB-883F-193E-426C-EE57647B1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985C996-57CB-0E23-92F8-EC62381D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17D2-170C-E643-8C2A-75AA8AB4BA75}" type="datetimeFigureOut">
              <a:rPr lang="sk-SK" smtClean="0"/>
              <a:t>30.4.2024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BEDA109-0FA3-8DCD-F81A-CEA5F579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9FDF98A-9183-03B8-EC53-3CD766DC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4C78-1E66-C84E-9AE9-99E4EA99A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28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92C7C8-6D1A-0D72-A802-EB7CEF25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17C9AAD-D208-9A07-5335-AC268AA1C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786D149-1202-FEB2-5AE3-5EE422600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FE717C8-3333-4CB4-BB40-0311CB467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66C9DF9-19D0-EEAD-7410-354E22435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7176F0F5-64F8-5AE5-6C81-4CFC969E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17D2-170C-E643-8C2A-75AA8AB4BA75}" type="datetimeFigureOut">
              <a:rPr lang="sk-SK" smtClean="0"/>
              <a:t>30.4.2024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B155D031-9F0D-9360-3F95-5E96BA3E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4988FA1B-012D-4977-4D85-CC058FA4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4C78-1E66-C84E-9AE9-99E4EA99A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27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4477D0-938A-A6A2-8AFE-F32ED1D9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F163536E-A29F-4609-DEC4-E9F772B0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17D2-170C-E643-8C2A-75AA8AB4BA75}" type="datetimeFigureOut">
              <a:rPr lang="sk-SK" smtClean="0"/>
              <a:t>30.4.2024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7D963B03-4B75-A7A5-B477-4D402F5B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CCD9600-B7B9-46F1-AD43-ACF43DE0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4C78-1E66-C84E-9AE9-99E4EA99A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401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A3C87F8-9AAB-7EE5-92A7-2137748D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17D2-170C-E643-8C2A-75AA8AB4BA75}" type="datetimeFigureOut">
              <a:rPr lang="sk-SK" smtClean="0"/>
              <a:t>30.4.2024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44CDA1CF-FB0C-3B79-23D4-6C2FE885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7A388A7-B067-060D-149D-BF898EA6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4C78-1E66-C84E-9AE9-99E4EA99A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611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57E611-84EC-CFB6-3AA6-35D18029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AAD309-E795-A727-C290-E0383266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C9B7ADA-6232-BD6C-AE76-9FF8E01BB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ADD06AF-F05B-36CF-606B-9972C8F1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17D2-170C-E643-8C2A-75AA8AB4BA75}" type="datetimeFigureOut">
              <a:rPr lang="sk-SK" smtClean="0"/>
              <a:t>30.4.2024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2E964BD-0879-CB6F-BF00-F25B708F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8679986-05C2-5A6E-6140-DFD19880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4C78-1E66-C84E-9AE9-99E4EA99A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956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C242F9-D5A0-5E6B-3B0B-0726927C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8B83594F-6258-B429-A26F-278C62E0A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BAF3D80-44ED-9D21-426A-F5AD52595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AF1400B-98D4-6EA2-D8C1-1B5CF960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17D2-170C-E643-8C2A-75AA8AB4BA75}" type="datetimeFigureOut">
              <a:rPr lang="sk-SK" smtClean="0"/>
              <a:t>30.4.2024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66B6793-E0FF-B166-481E-B139A407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99EDBF8-9768-D5E9-A2E8-315CC745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4C78-1E66-C84E-9AE9-99E4EA99A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77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399131AC-C7A8-3624-7390-C35D5346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92FBB89-1D03-4876-28CA-EBBD475AC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70653C7-EC9E-FD63-CC68-B41FAED23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2817D2-170C-E643-8C2A-75AA8AB4BA75}" type="datetimeFigureOut">
              <a:rPr lang="sk-SK" smtClean="0"/>
              <a:t>30.4.2024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758295F-2924-B1B2-6019-D0A252A6B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25046D0-279F-2345-AD8B-E5E98F31F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E4C78-1E66-C84E-9AE9-99E4EA99A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921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>
                <a:lumMod val="88424"/>
                <a:lumOff val="11576"/>
              </a:srgbClr>
            </a:gs>
            <a:gs pos="100000">
              <a:srgbClr val="C00000"/>
            </a:gs>
            <a:gs pos="100000">
              <a:schemeClr val="accent2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71948146-8DDA-BC36-D059-3363B9D6DA32}"/>
              </a:ext>
            </a:extLst>
          </p:cNvPr>
          <p:cNvSpPr txBox="1"/>
          <p:nvPr/>
        </p:nvSpPr>
        <p:spPr>
          <a:xfrm>
            <a:off x="988656" y="811374"/>
            <a:ext cx="4310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 err="1">
                <a:solidFill>
                  <a:schemeClr val="bg1"/>
                </a:solidFill>
              </a:rPr>
              <a:t>Use</a:t>
            </a:r>
            <a:r>
              <a:rPr lang="sk-SK" sz="4000" b="1" dirty="0">
                <a:solidFill>
                  <a:schemeClr val="bg1"/>
                </a:solidFill>
              </a:rPr>
              <a:t> </a:t>
            </a:r>
            <a:r>
              <a:rPr lang="sk-SK" sz="4000" b="1" dirty="0" err="1">
                <a:solidFill>
                  <a:schemeClr val="bg1"/>
                </a:solidFill>
              </a:rPr>
              <a:t>case</a:t>
            </a:r>
            <a:r>
              <a:rPr lang="sk-SK" sz="4000" b="1" dirty="0">
                <a:solidFill>
                  <a:schemeClr val="bg1"/>
                </a:solidFill>
              </a:rPr>
              <a:t> diagram</a:t>
            </a:r>
          </a:p>
        </p:txBody>
      </p:sp>
      <p:pic>
        <p:nvPicPr>
          <p:cNvPr id="4" name="Obrázok 3" descr="Obrázok, na ktorom je diagram, text, rad, snímka obrazovky&#10;&#10;Automaticky generovaný popis">
            <a:extLst>
              <a:ext uri="{FF2B5EF4-FFF2-40B4-BE49-F238E27FC236}">
                <a16:creationId xmlns:a16="http://schemas.microsoft.com/office/drawing/2014/main" id="{3DBBC91C-FAB0-B8B9-40B9-4B4324DC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733" y="0"/>
            <a:ext cx="5466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010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>
                <a:lumMod val="88424"/>
                <a:lumOff val="11576"/>
              </a:srgbClr>
            </a:gs>
            <a:gs pos="100000">
              <a:srgbClr val="C00000"/>
            </a:gs>
            <a:gs pos="100000">
              <a:schemeClr val="accent2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71948146-8DDA-BC36-D059-3363B9D6DA32}"/>
              </a:ext>
            </a:extLst>
          </p:cNvPr>
          <p:cNvSpPr txBox="1"/>
          <p:nvPr/>
        </p:nvSpPr>
        <p:spPr>
          <a:xfrm>
            <a:off x="988656" y="811374"/>
            <a:ext cx="5566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solidFill>
                  <a:schemeClr val="bg1"/>
                </a:solidFill>
              </a:rPr>
              <a:t>State </a:t>
            </a:r>
            <a:r>
              <a:rPr lang="sk-SK" sz="4000" b="1" dirty="0" err="1">
                <a:solidFill>
                  <a:schemeClr val="bg1"/>
                </a:solidFill>
              </a:rPr>
              <a:t>machine</a:t>
            </a:r>
            <a:r>
              <a:rPr lang="sk-SK" sz="4000" b="1" dirty="0">
                <a:solidFill>
                  <a:schemeClr val="bg1"/>
                </a:solidFill>
              </a:rPr>
              <a:t> diagram</a:t>
            </a:r>
          </a:p>
        </p:txBody>
      </p:sp>
      <p:pic>
        <p:nvPicPr>
          <p:cNvPr id="5" name="Obrázok 4" descr="Obrázok, na ktorom je text, diagram, plán, schematický&#10;&#10;Automaticky generovaný popis">
            <a:extLst>
              <a:ext uri="{FF2B5EF4-FFF2-40B4-BE49-F238E27FC236}">
                <a16:creationId xmlns:a16="http://schemas.microsoft.com/office/drawing/2014/main" id="{48AB2F3A-2E73-B8C3-70C7-537AFF9C5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886" y="0"/>
            <a:ext cx="7002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18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>
                <a:lumMod val="88424"/>
                <a:lumOff val="11576"/>
              </a:srgbClr>
            </a:gs>
            <a:gs pos="100000">
              <a:srgbClr val="C00000"/>
            </a:gs>
            <a:gs pos="100000">
              <a:schemeClr val="accent2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71948146-8DDA-BC36-D059-3363B9D6DA32}"/>
              </a:ext>
            </a:extLst>
          </p:cNvPr>
          <p:cNvSpPr txBox="1"/>
          <p:nvPr/>
        </p:nvSpPr>
        <p:spPr>
          <a:xfrm>
            <a:off x="988656" y="811374"/>
            <a:ext cx="452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 err="1">
                <a:solidFill>
                  <a:schemeClr val="bg1"/>
                </a:solidFill>
              </a:rPr>
              <a:t>Sequence</a:t>
            </a:r>
            <a:r>
              <a:rPr lang="sk-SK" sz="4000" b="1" dirty="0">
                <a:solidFill>
                  <a:schemeClr val="bg1"/>
                </a:solidFill>
              </a:rPr>
              <a:t> diagram</a:t>
            </a:r>
          </a:p>
        </p:txBody>
      </p:sp>
      <p:pic>
        <p:nvPicPr>
          <p:cNvPr id="4" name="Obrázok 3" descr="Obrázok, na ktorom je text, diagram, rovnobežný, plán&#10;&#10;Automaticky generovaný popis">
            <a:extLst>
              <a:ext uri="{FF2B5EF4-FFF2-40B4-BE49-F238E27FC236}">
                <a16:creationId xmlns:a16="http://schemas.microsoft.com/office/drawing/2014/main" id="{DE804DB2-A9B2-BBCB-41E6-C4C6625C9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439" y="0"/>
            <a:ext cx="4665905" cy="6858000"/>
          </a:xfrm>
          <a:prstGeom prst="rect">
            <a:avLst/>
          </a:prstGeom>
        </p:spPr>
      </p:pic>
      <p:pic>
        <p:nvPicPr>
          <p:cNvPr id="7" name="Obrázok 6" descr="Obrázok, na ktorom je text, diagram, rovnobežný, štvorec&#10;&#10;Automaticky generovaný popis">
            <a:extLst>
              <a:ext uri="{FF2B5EF4-FFF2-40B4-BE49-F238E27FC236}">
                <a16:creationId xmlns:a16="http://schemas.microsoft.com/office/drawing/2014/main" id="{8B5519B9-4233-139B-0BA9-F16024D6A8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244"/>
          <a:stretch/>
        </p:blipFill>
        <p:spPr>
          <a:xfrm>
            <a:off x="988656" y="1519260"/>
            <a:ext cx="5343711" cy="48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8026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>
                <a:lumMod val="88424"/>
                <a:lumOff val="11576"/>
              </a:srgbClr>
            </a:gs>
            <a:gs pos="100000">
              <a:srgbClr val="C00000"/>
            </a:gs>
            <a:gs pos="100000">
              <a:schemeClr val="accent2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71948146-8DDA-BC36-D059-3363B9D6DA32}"/>
              </a:ext>
            </a:extLst>
          </p:cNvPr>
          <p:cNvSpPr txBox="1"/>
          <p:nvPr/>
        </p:nvSpPr>
        <p:spPr>
          <a:xfrm>
            <a:off x="702906" y="485224"/>
            <a:ext cx="2610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 err="1">
                <a:solidFill>
                  <a:schemeClr val="bg1"/>
                </a:solidFill>
              </a:rPr>
              <a:t>Wireframy</a:t>
            </a:r>
            <a:endParaRPr lang="sk-SK" sz="4000" b="1" dirty="0">
              <a:solidFill>
                <a:schemeClr val="bg1"/>
              </a:solidFill>
            </a:endParaRPr>
          </a:p>
        </p:txBody>
      </p:sp>
      <p:pic>
        <p:nvPicPr>
          <p:cNvPr id="4" name="Obrázok 3" descr="Obrázok, na ktorom je text, snímka obrazovky, dizajn&#10;&#10;Automaticky generovaný popis">
            <a:extLst>
              <a:ext uri="{FF2B5EF4-FFF2-40B4-BE49-F238E27FC236}">
                <a16:creationId xmlns:a16="http://schemas.microsoft.com/office/drawing/2014/main" id="{D3BFD80D-8B8D-513D-B457-17439CEDF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336" y="1352550"/>
            <a:ext cx="6979328" cy="496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3843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>
                <a:lumMod val="88424"/>
                <a:lumOff val="11576"/>
              </a:srgbClr>
            </a:gs>
            <a:gs pos="100000">
              <a:srgbClr val="C00000"/>
            </a:gs>
            <a:gs pos="100000">
              <a:schemeClr val="accent2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text, snímka obrazovky, písmo, dizajn&#10;&#10;Automaticky generovaný popis">
            <a:extLst>
              <a:ext uri="{FF2B5EF4-FFF2-40B4-BE49-F238E27FC236}">
                <a16:creationId xmlns:a16="http://schemas.microsoft.com/office/drawing/2014/main" id="{2952C364-A74A-7E0E-653B-5827B6F4E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65480"/>
            <a:ext cx="7772400" cy="5527039"/>
          </a:xfrm>
          <a:prstGeom prst="rect">
            <a:avLst/>
          </a:prstGeom>
        </p:spPr>
      </p:pic>
      <p:pic>
        <p:nvPicPr>
          <p:cNvPr id="5" name="Obrázok 4" descr="Obrázok, na ktorom je text, snímka obrazovky, písmo, číslo&#10;&#10;Automaticky generovaný popis">
            <a:extLst>
              <a:ext uri="{FF2B5EF4-FFF2-40B4-BE49-F238E27FC236}">
                <a16:creationId xmlns:a16="http://schemas.microsoft.com/office/drawing/2014/main" id="{6B7F7741-7DAF-BA77-4E33-806481B4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665479"/>
            <a:ext cx="7772400" cy="552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30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>
                <a:lumMod val="88424"/>
                <a:lumOff val="11576"/>
              </a:srgbClr>
            </a:gs>
            <a:gs pos="100000">
              <a:srgbClr val="C00000"/>
            </a:gs>
            <a:gs pos="100000">
              <a:schemeClr val="accent2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text, snímka obrazovky, písmo, dizajn&#10;&#10;Automaticky generovaný popis">
            <a:extLst>
              <a:ext uri="{FF2B5EF4-FFF2-40B4-BE49-F238E27FC236}">
                <a16:creationId xmlns:a16="http://schemas.microsoft.com/office/drawing/2014/main" id="{BBB7D568-7E8D-6936-6512-D9AE0B87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65480"/>
            <a:ext cx="7772400" cy="552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121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>
                <a:lumMod val="88424"/>
                <a:lumOff val="11576"/>
              </a:srgbClr>
            </a:gs>
            <a:gs pos="100000">
              <a:srgbClr val="C00000"/>
            </a:gs>
            <a:gs pos="100000">
              <a:schemeClr val="accent2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text, snímka obrazovky, písmo, dizajn&#10;&#10;Automaticky generovaný popis">
            <a:extLst>
              <a:ext uri="{FF2B5EF4-FFF2-40B4-BE49-F238E27FC236}">
                <a16:creationId xmlns:a16="http://schemas.microsoft.com/office/drawing/2014/main" id="{7B8603A9-3CEF-6864-C3D5-5E514C145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65480"/>
            <a:ext cx="7772400" cy="552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98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>
                <a:lumMod val="88424"/>
                <a:lumOff val="11576"/>
              </a:srgbClr>
            </a:gs>
            <a:gs pos="100000">
              <a:srgbClr val="C00000"/>
            </a:gs>
            <a:gs pos="100000">
              <a:schemeClr val="accent2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text, snímka obrazovky, číslo, písmo&#10;&#10;Automaticky generovaný popis">
            <a:extLst>
              <a:ext uri="{FF2B5EF4-FFF2-40B4-BE49-F238E27FC236}">
                <a16:creationId xmlns:a16="http://schemas.microsoft.com/office/drawing/2014/main" id="{5DF1ED82-DB48-0621-EBA8-F86E353C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65480"/>
            <a:ext cx="7772400" cy="552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8693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>
                <a:lumMod val="88424"/>
                <a:lumOff val="11576"/>
              </a:srgbClr>
            </a:gs>
            <a:gs pos="100000">
              <a:srgbClr val="C00000"/>
            </a:gs>
            <a:gs pos="100000">
              <a:schemeClr val="accent2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text, snímka obrazovky, číslo, softvér&#10;&#10;Automaticky generovaný popis">
            <a:extLst>
              <a:ext uri="{FF2B5EF4-FFF2-40B4-BE49-F238E27FC236}">
                <a16:creationId xmlns:a16="http://schemas.microsoft.com/office/drawing/2014/main" id="{C532B108-9CAB-B4BF-2DC8-564387F3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65480"/>
            <a:ext cx="7772400" cy="552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68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>
                <a:lumMod val="88424"/>
                <a:lumOff val="11576"/>
              </a:srgbClr>
            </a:gs>
            <a:gs pos="100000">
              <a:srgbClr val="C00000"/>
            </a:gs>
            <a:gs pos="100000">
              <a:schemeClr val="accent2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CF7093E0-1A93-FE05-B5C2-8C45D6CE5946}"/>
              </a:ext>
            </a:extLst>
          </p:cNvPr>
          <p:cNvSpPr txBox="1"/>
          <p:nvPr/>
        </p:nvSpPr>
        <p:spPr>
          <a:xfrm>
            <a:off x="1200150" y="952500"/>
            <a:ext cx="10229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>
                <a:solidFill>
                  <a:schemeClr val="bg1"/>
                </a:solidFill>
              </a:rPr>
              <a:t>Ďakujeme za pozornosť a Vašu trpezlivosť</a:t>
            </a:r>
          </a:p>
        </p:txBody>
      </p:sp>
      <p:pic>
        <p:nvPicPr>
          <p:cNvPr id="4" name="Obrázok 3" descr="Obrázok, na ktorom je text, červená, ilustrácia, dizajn&#10;&#10;Automaticky generovaný popis">
            <a:extLst>
              <a:ext uri="{FF2B5EF4-FFF2-40B4-BE49-F238E27FC236}">
                <a16:creationId xmlns:a16="http://schemas.microsoft.com/office/drawing/2014/main" id="{1C6235D2-B069-69D5-6478-8961BC8A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241550"/>
            <a:ext cx="8763000" cy="32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98869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kupina 9">
            <a:extLst>
              <a:ext uri="{FF2B5EF4-FFF2-40B4-BE49-F238E27FC236}">
                <a16:creationId xmlns:a16="http://schemas.microsoft.com/office/drawing/2014/main" id="{F604F366-8F7B-571D-BF2B-3201036A47E5}"/>
              </a:ext>
            </a:extLst>
          </p:cNvPr>
          <p:cNvGrpSpPr/>
          <p:nvPr/>
        </p:nvGrpSpPr>
        <p:grpSpPr>
          <a:xfrm>
            <a:off x="-845244" y="-1810568"/>
            <a:ext cx="10949984" cy="8654254"/>
            <a:chOff x="-845243" y="-430010"/>
            <a:chExt cx="6901089" cy="7273696"/>
          </a:xfrm>
        </p:grpSpPr>
        <p:sp>
          <p:nvSpPr>
            <p:cNvPr id="8" name="Pravouholník 7">
              <a:extLst>
                <a:ext uri="{FF2B5EF4-FFF2-40B4-BE49-F238E27FC236}">
                  <a16:creationId xmlns:a16="http://schemas.microsoft.com/office/drawing/2014/main" id="{1D1A1E0D-796E-7F94-1C5A-6518296D428B}"/>
                </a:ext>
              </a:extLst>
            </p:cNvPr>
            <p:cNvSpPr/>
            <p:nvPr/>
          </p:nvSpPr>
          <p:spPr>
            <a:xfrm rot="19055971">
              <a:off x="-845243" y="-430010"/>
              <a:ext cx="5048638" cy="72736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9" name="BlokTextu 8">
              <a:extLst>
                <a:ext uri="{FF2B5EF4-FFF2-40B4-BE49-F238E27FC236}">
                  <a16:creationId xmlns:a16="http://schemas.microsoft.com/office/drawing/2014/main" id="{6D68ECD1-BAAA-43F3-58FF-9D52A57A20A3}"/>
                </a:ext>
              </a:extLst>
            </p:cNvPr>
            <p:cNvSpPr txBox="1"/>
            <p:nvPr/>
          </p:nvSpPr>
          <p:spPr>
            <a:xfrm>
              <a:off x="-45657" y="1311908"/>
              <a:ext cx="6101503" cy="2328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4000" b="1" dirty="0">
                  <a:solidFill>
                    <a:schemeClr val="bg1"/>
                  </a:solidFill>
                  <a:ea typeface="Source Code Pro SemiBold" panose="020B0309030403020204" pitchFamily="34" charset="0"/>
                  <a:cs typeface="Microsoft New Tai Lue" panose="020B0502040204020203" pitchFamily="34" charset="0"/>
                </a:rPr>
                <a:t>Domov jedným klikom</a:t>
              </a:r>
            </a:p>
            <a:p>
              <a:endParaRPr lang="sk-SK" dirty="0"/>
            </a:p>
            <a:p>
              <a:endParaRPr lang="sk-SK" dirty="0"/>
            </a:p>
            <a:p>
              <a:endParaRPr lang="sk-SK" dirty="0"/>
            </a:p>
            <a:p>
              <a:r>
                <a:rPr lang="sk-SK" sz="2000" dirty="0">
                  <a:solidFill>
                    <a:schemeClr val="bg1"/>
                  </a:solidFill>
                  <a:ea typeface="Source Code Pro" panose="020B0309030403020204" pitchFamily="34" charset="0"/>
                </a:rPr>
                <a:t>Mário </a:t>
              </a:r>
              <a:r>
                <a:rPr lang="sk-SK" sz="2000" dirty="0" err="1">
                  <a:solidFill>
                    <a:schemeClr val="bg1"/>
                  </a:solidFill>
                  <a:ea typeface="Source Code Pro" panose="020B0309030403020204" pitchFamily="34" charset="0"/>
                </a:rPr>
                <a:t>Babiar</a:t>
              </a:r>
              <a:r>
                <a:rPr lang="sk-SK" sz="2000" dirty="0">
                  <a:solidFill>
                    <a:schemeClr val="bg1"/>
                  </a:solidFill>
                  <a:ea typeface="Source Code Pro" panose="020B0309030403020204" pitchFamily="34" charset="0"/>
                </a:rPr>
                <a:t>, </a:t>
              </a:r>
            </a:p>
            <a:p>
              <a:r>
                <a:rPr lang="sk-SK" sz="2000" dirty="0">
                  <a:solidFill>
                    <a:schemeClr val="bg1"/>
                  </a:solidFill>
                  <a:ea typeface="Source Code Pro" panose="020B0309030403020204" pitchFamily="34" charset="0"/>
                </a:rPr>
                <a:t>Peter “</a:t>
              </a:r>
              <a:r>
                <a:rPr lang="sk-SK" sz="2000" dirty="0" err="1">
                  <a:solidFill>
                    <a:schemeClr val="bg1"/>
                  </a:solidFill>
                  <a:ea typeface="Source Code Pro" panose="020B0309030403020204" pitchFamily="34" charset="0"/>
                </a:rPr>
                <a:t>Kozelos</a:t>
              </a:r>
              <a:r>
                <a:rPr lang="sk-SK" sz="2000" dirty="0">
                  <a:solidFill>
                    <a:schemeClr val="bg1"/>
                  </a:solidFill>
                  <a:ea typeface="Source Code Pro" panose="020B0309030403020204" pitchFamily="34" charset="0"/>
                </a:rPr>
                <a:t>“ „</a:t>
              </a:r>
              <a:r>
                <a:rPr lang="sk-SK" sz="2000" dirty="0" err="1">
                  <a:solidFill>
                    <a:schemeClr val="bg1"/>
                  </a:solidFill>
                  <a:ea typeface="Source Code Pro" panose="020B0309030403020204" pitchFamily="34" charset="0"/>
                </a:rPr>
                <a:t>kryptobarón</a:t>
              </a:r>
              <a:r>
                <a:rPr lang="sk-SK" sz="2000" dirty="0">
                  <a:solidFill>
                    <a:schemeClr val="bg1"/>
                  </a:solidFill>
                  <a:ea typeface="Source Code Pro" panose="020B0309030403020204" pitchFamily="34" charset="0"/>
                </a:rPr>
                <a:t>“ </a:t>
              </a:r>
            </a:p>
            <a:p>
              <a:r>
                <a:rPr lang="sk-SK" sz="2000" dirty="0">
                  <a:solidFill>
                    <a:schemeClr val="bg1"/>
                  </a:solidFill>
                  <a:ea typeface="Source Code Pro" panose="020B0309030403020204" pitchFamily="34" charset="0"/>
                </a:rPr>
                <a:t> </a:t>
              </a:r>
              <a:r>
                <a:rPr lang="sk-SK" sz="2000" dirty="0" err="1">
                  <a:solidFill>
                    <a:schemeClr val="bg1"/>
                  </a:solidFill>
                  <a:ea typeface="Source Code Pro" panose="020B0309030403020204" pitchFamily="34" charset="0"/>
                </a:rPr>
                <a:t>Brandajský</a:t>
              </a:r>
              <a:r>
                <a:rPr lang="sk-SK" sz="2000" dirty="0">
                  <a:solidFill>
                    <a:schemeClr val="bg1"/>
                  </a:solidFill>
                  <a:ea typeface="Source Code Pro" panose="020B0309030403020204" pitchFamily="34" charset="0"/>
                </a:rPr>
                <a:t>, </a:t>
              </a:r>
            </a:p>
            <a:p>
              <a:r>
                <a:rPr lang="sk-SK" sz="2000" dirty="0">
                  <a:solidFill>
                    <a:schemeClr val="bg1"/>
                  </a:solidFill>
                  <a:ea typeface="Source Code Pro" panose="020B0309030403020204" pitchFamily="34" charset="0"/>
                </a:rPr>
                <a:t>Martin Podmanický</a:t>
              </a:r>
            </a:p>
          </p:txBody>
        </p:sp>
      </p:grpSp>
      <p:grpSp>
        <p:nvGrpSpPr>
          <p:cNvPr id="7" name="Skupina 6">
            <a:extLst>
              <a:ext uri="{FF2B5EF4-FFF2-40B4-BE49-F238E27FC236}">
                <a16:creationId xmlns:a16="http://schemas.microsoft.com/office/drawing/2014/main" id="{73212BB7-3FF8-CFB6-5C0F-AAAEE2248138}"/>
              </a:ext>
            </a:extLst>
          </p:cNvPr>
          <p:cNvGrpSpPr/>
          <p:nvPr/>
        </p:nvGrpSpPr>
        <p:grpSpPr>
          <a:xfrm>
            <a:off x="4471989" y="-100011"/>
            <a:ext cx="10114417" cy="5375301"/>
            <a:chOff x="4471989" y="-100011"/>
            <a:chExt cx="10114417" cy="5375301"/>
          </a:xfrm>
          <a:blipFill dpi="0" rotWithShape="1">
            <a:blip r:embed="rId2"/>
            <a:srcRect/>
            <a:tile tx="-165100" ty="1155700" sx="100000" sy="100000" flip="none" algn="tl"/>
          </a:blipFill>
          <a:effectLst>
            <a:outerShdw blurRad="204530" dist="50800" dir="2340000" sx="100007" sy="100007" algn="ctr" rotWithShape="0">
              <a:schemeClr val="tx1">
                <a:alpha val="26000"/>
              </a:schemeClr>
            </a:outerShdw>
          </a:effectLst>
        </p:grpSpPr>
        <p:sp>
          <p:nvSpPr>
            <p:cNvPr id="4" name="Pravouholník 3">
              <a:extLst>
                <a:ext uri="{FF2B5EF4-FFF2-40B4-BE49-F238E27FC236}">
                  <a16:creationId xmlns:a16="http://schemas.microsoft.com/office/drawing/2014/main" id="{8AB4D847-8749-15D8-9C5B-62CA2CDBC79A}"/>
                </a:ext>
              </a:extLst>
            </p:cNvPr>
            <p:cNvSpPr/>
            <p:nvPr/>
          </p:nvSpPr>
          <p:spPr>
            <a:xfrm rot="18989002">
              <a:off x="4471989" y="-100011"/>
              <a:ext cx="5943600" cy="244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" name="Pravouholník 4">
              <a:extLst>
                <a:ext uri="{FF2B5EF4-FFF2-40B4-BE49-F238E27FC236}">
                  <a16:creationId xmlns:a16="http://schemas.microsoft.com/office/drawing/2014/main" id="{6B82BC62-7A30-2A3C-6CDE-9403E101272B}"/>
                </a:ext>
              </a:extLst>
            </p:cNvPr>
            <p:cNvSpPr/>
            <p:nvPr/>
          </p:nvSpPr>
          <p:spPr>
            <a:xfrm rot="18989002">
              <a:off x="4946178" y="1846571"/>
              <a:ext cx="8434896" cy="244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6" name="Pravouholník 5">
              <a:extLst>
                <a:ext uri="{FF2B5EF4-FFF2-40B4-BE49-F238E27FC236}">
                  <a16:creationId xmlns:a16="http://schemas.microsoft.com/office/drawing/2014/main" id="{ADE12140-B503-F119-12C3-93548BDC01EE}"/>
                </a:ext>
              </a:extLst>
            </p:cNvPr>
            <p:cNvSpPr/>
            <p:nvPr/>
          </p:nvSpPr>
          <p:spPr>
            <a:xfrm rot="18989002">
              <a:off x="9274894" y="2832127"/>
              <a:ext cx="5311512" cy="244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0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>
                <a:lumMod val="88424"/>
                <a:lumOff val="11576"/>
              </a:srgbClr>
            </a:gs>
            <a:gs pos="100000">
              <a:srgbClr val="C00000"/>
            </a:gs>
            <a:gs pos="100000">
              <a:schemeClr val="accent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>
            <a:extLst>
              <a:ext uri="{FF2B5EF4-FFF2-40B4-BE49-F238E27FC236}">
                <a16:creationId xmlns:a16="http://schemas.microsoft.com/office/drawing/2014/main" id="{009D5C70-2BC3-02C4-BCE7-34EBFC04C24B}"/>
              </a:ext>
            </a:extLst>
          </p:cNvPr>
          <p:cNvGrpSpPr/>
          <p:nvPr/>
        </p:nvGrpSpPr>
        <p:grpSpPr>
          <a:xfrm>
            <a:off x="4468525" y="160137"/>
            <a:ext cx="2775811" cy="2698287"/>
            <a:chOff x="6403909" y="810208"/>
            <a:chExt cx="4009053" cy="3897086"/>
          </a:xfrm>
          <a:effectLst>
            <a:outerShdw blurRad="163808" dist="50800" dir="5400000" algn="ctr" rotWithShape="0">
              <a:schemeClr val="tx1">
                <a:lumMod val="85000"/>
                <a:lumOff val="15000"/>
                <a:alpha val="53000"/>
              </a:schemeClr>
            </a:outerShdw>
          </a:effectLst>
        </p:grpSpPr>
        <p:pic>
          <p:nvPicPr>
            <p:cNvPr id="3" name="Grafický objekt 2" descr="Otáznik výplň plnou farbou">
              <a:extLst>
                <a:ext uri="{FF2B5EF4-FFF2-40B4-BE49-F238E27FC236}">
                  <a16:creationId xmlns:a16="http://schemas.microsoft.com/office/drawing/2014/main" id="{1AA8CA8C-5D8D-A353-993F-6CAA8F5C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773764">
              <a:off x="6403909" y="1612641"/>
              <a:ext cx="3094653" cy="3094653"/>
            </a:xfrm>
            <a:prstGeom prst="rect">
              <a:avLst/>
            </a:prstGeom>
          </p:spPr>
        </p:pic>
        <p:pic>
          <p:nvPicPr>
            <p:cNvPr id="4" name="Grafický objekt 3" descr="Otáznik výplň plnou farbou">
              <a:extLst>
                <a:ext uri="{FF2B5EF4-FFF2-40B4-BE49-F238E27FC236}">
                  <a16:creationId xmlns:a16="http://schemas.microsoft.com/office/drawing/2014/main" id="{D4CC06DC-A328-8CD5-E208-5451F21E8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9302">
              <a:off x="7318309" y="810208"/>
              <a:ext cx="3094653" cy="3094653"/>
            </a:xfrm>
            <a:prstGeom prst="rect">
              <a:avLst/>
            </a:prstGeom>
          </p:spPr>
        </p:pic>
      </p:grpSp>
      <p:sp>
        <p:nvSpPr>
          <p:cNvPr id="6" name="BlokTextu 5">
            <a:extLst>
              <a:ext uri="{FF2B5EF4-FFF2-40B4-BE49-F238E27FC236}">
                <a16:creationId xmlns:a16="http://schemas.microsoft.com/office/drawing/2014/main" id="{C1EBBD40-893C-7EC8-362E-D86B3A7A9156}"/>
              </a:ext>
            </a:extLst>
          </p:cNvPr>
          <p:cNvSpPr txBox="1"/>
          <p:nvPr/>
        </p:nvSpPr>
        <p:spPr>
          <a:xfrm>
            <a:off x="817522" y="822977"/>
            <a:ext cx="3744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solidFill>
                  <a:schemeClr val="bg1"/>
                </a:solidFill>
              </a:rPr>
              <a:t>Zámer projektu</a:t>
            </a: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095E5E8B-AD11-E386-0832-F2E7C478F937}"/>
              </a:ext>
            </a:extLst>
          </p:cNvPr>
          <p:cNvSpPr txBox="1"/>
          <p:nvPr/>
        </p:nvSpPr>
        <p:spPr>
          <a:xfrm>
            <a:off x="1036388" y="2741086"/>
            <a:ext cx="5136601" cy="297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3200" dirty="0">
                <a:solidFill>
                  <a:schemeClr val="bg1"/>
                </a:solidFill>
              </a:rPr>
              <a:t>Uľahčiť plánovanie </a:t>
            </a:r>
          </a:p>
          <a:p>
            <a:pPr>
              <a:lnSpc>
                <a:spcPct val="150000"/>
              </a:lnSpc>
            </a:pPr>
            <a:r>
              <a:rPr lang="sk-SK" sz="3200" dirty="0">
                <a:solidFill>
                  <a:schemeClr val="bg1"/>
                </a:solidFill>
              </a:rPr>
              <a:t>Prehľad projektu</a:t>
            </a:r>
          </a:p>
          <a:p>
            <a:pPr>
              <a:lnSpc>
                <a:spcPct val="150000"/>
              </a:lnSpc>
            </a:pPr>
            <a:r>
              <a:rPr lang="sk-SK" sz="3200" dirty="0">
                <a:solidFill>
                  <a:schemeClr val="bg1"/>
                </a:solidFill>
              </a:rPr>
              <a:t>Úpravy v priebehu</a:t>
            </a:r>
          </a:p>
          <a:p>
            <a:pPr>
              <a:lnSpc>
                <a:spcPct val="150000"/>
              </a:lnSpc>
            </a:pPr>
            <a:r>
              <a:rPr lang="sk-SK" sz="3200" dirty="0">
                <a:solidFill>
                  <a:schemeClr val="bg1"/>
                </a:solidFill>
              </a:rPr>
              <a:t>Ušetriť peniaze, čas</a:t>
            </a:r>
          </a:p>
        </p:txBody>
      </p:sp>
      <p:pic>
        <p:nvPicPr>
          <p:cNvPr id="1026" name="Picture 2" descr="Portrait Of Young Man Thinking While Writing On A Book Stock Photo, Picture  and Royalty Free Image. Image 55577282.">
            <a:extLst>
              <a:ext uri="{FF2B5EF4-FFF2-40B4-BE49-F238E27FC236}">
                <a16:creationId xmlns:a16="http://schemas.microsoft.com/office/drawing/2014/main" id="{004E5986-D000-BCFE-F2E0-88DD5FD59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864" y="2882105"/>
            <a:ext cx="4868621" cy="324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7481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>
                <a:lumMod val="88424"/>
                <a:lumOff val="11576"/>
              </a:srgbClr>
            </a:gs>
            <a:gs pos="100000">
              <a:srgbClr val="C00000"/>
            </a:gs>
            <a:gs pos="100000">
              <a:schemeClr val="accent2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91150D23-00DA-4AEF-AD0D-D87BA6A57E80}"/>
              </a:ext>
            </a:extLst>
          </p:cNvPr>
          <p:cNvSpPr txBox="1"/>
          <p:nvPr/>
        </p:nvSpPr>
        <p:spPr>
          <a:xfrm>
            <a:off x="1138336" y="745381"/>
            <a:ext cx="22028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solidFill>
                  <a:schemeClr val="bg1"/>
                </a:solidFill>
              </a:rPr>
              <a:t>Riešenie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1AF16D86-94F3-7D7A-E89B-1B307F70E9A2}"/>
              </a:ext>
            </a:extLst>
          </p:cNvPr>
          <p:cNvSpPr txBox="1"/>
          <p:nvPr/>
        </p:nvSpPr>
        <p:spPr>
          <a:xfrm>
            <a:off x="1138336" y="2397948"/>
            <a:ext cx="3118611" cy="3714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3200" dirty="0">
                <a:solidFill>
                  <a:schemeClr val="bg1"/>
                </a:solidFill>
              </a:rPr>
              <a:t>Webový portál</a:t>
            </a:r>
          </a:p>
          <a:p>
            <a:pPr>
              <a:lnSpc>
                <a:spcPct val="150000"/>
              </a:lnSpc>
            </a:pPr>
            <a:r>
              <a:rPr lang="sk-SK" sz="3200" dirty="0">
                <a:solidFill>
                  <a:schemeClr val="bg1"/>
                </a:solidFill>
              </a:rPr>
              <a:t>Intuitívny dizajn</a:t>
            </a:r>
          </a:p>
          <a:p>
            <a:pPr>
              <a:lnSpc>
                <a:spcPct val="150000"/>
              </a:lnSpc>
            </a:pPr>
            <a:r>
              <a:rPr lang="sk-SK" sz="3200" dirty="0">
                <a:solidFill>
                  <a:schemeClr val="bg1"/>
                </a:solidFill>
              </a:rPr>
              <a:t>Automatizácia a </a:t>
            </a:r>
          </a:p>
          <a:p>
            <a:pPr>
              <a:lnSpc>
                <a:spcPct val="150000"/>
              </a:lnSpc>
            </a:pPr>
            <a:r>
              <a:rPr lang="sk-SK" sz="3200" dirty="0">
                <a:solidFill>
                  <a:schemeClr val="bg1"/>
                </a:solidFill>
              </a:rPr>
              <a:t>grafický návrh</a:t>
            </a:r>
          </a:p>
          <a:p>
            <a:pPr>
              <a:lnSpc>
                <a:spcPct val="150000"/>
              </a:lnSpc>
            </a:pPr>
            <a:r>
              <a:rPr lang="sk-SK" sz="3200" dirty="0">
                <a:solidFill>
                  <a:schemeClr val="bg1"/>
                </a:solidFill>
              </a:rPr>
              <a:t>Riziká</a:t>
            </a:r>
          </a:p>
        </p:txBody>
      </p:sp>
      <p:pic>
        <p:nvPicPr>
          <p:cNvPr id="2050" name="Picture 2" descr="Types of Web Portals: Quick Overview">
            <a:extLst>
              <a:ext uri="{FF2B5EF4-FFF2-40B4-BE49-F238E27FC236}">
                <a16:creationId xmlns:a16="http://schemas.microsoft.com/office/drawing/2014/main" id="{FBDFD406-C174-2A66-29B9-3F883C68C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449" y="1641568"/>
            <a:ext cx="6614477" cy="387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759036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>
                <a:lumMod val="88424"/>
                <a:lumOff val="11576"/>
              </a:srgbClr>
            </a:gs>
            <a:gs pos="100000">
              <a:srgbClr val="C00000"/>
            </a:gs>
            <a:gs pos="100000">
              <a:schemeClr val="accent2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87927EEB-F9AD-3D15-866C-61230E2DBF1B}"/>
              </a:ext>
            </a:extLst>
          </p:cNvPr>
          <p:cNvSpPr txBox="1"/>
          <p:nvPr/>
        </p:nvSpPr>
        <p:spPr>
          <a:xfrm>
            <a:off x="721956" y="887574"/>
            <a:ext cx="4898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solidFill>
                  <a:schemeClr val="bg1"/>
                </a:solidFill>
              </a:rPr>
              <a:t>Funkčné požiadavky</a:t>
            </a:r>
          </a:p>
        </p:txBody>
      </p:sp>
      <p:pic>
        <p:nvPicPr>
          <p:cNvPr id="4" name="Obrázok 3" descr="Obrázok, na ktorom je text, snímka obrazovky, dokument, písmo&#10;&#10;Automaticky generovaný popis">
            <a:extLst>
              <a:ext uri="{FF2B5EF4-FFF2-40B4-BE49-F238E27FC236}">
                <a16:creationId xmlns:a16="http://schemas.microsoft.com/office/drawing/2014/main" id="{4376B2CB-186D-D9C3-9B53-77742ED56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61" y="1595460"/>
            <a:ext cx="9188677" cy="50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9297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>
                <a:lumMod val="88424"/>
                <a:lumOff val="11576"/>
              </a:srgbClr>
            </a:gs>
            <a:gs pos="100000">
              <a:srgbClr val="C00000"/>
            </a:gs>
            <a:gs pos="100000">
              <a:schemeClr val="accent2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>
            <a:extLst>
              <a:ext uri="{FF2B5EF4-FFF2-40B4-BE49-F238E27FC236}">
                <a16:creationId xmlns:a16="http://schemas.microsoft.com/office/drawing/2014/main" id="{305413AD-B962-44D3-E553-ADA4211530C8}"/>
              </a:ext>
            </a:extLst>
          </p:cNvPr>
          <p:cNvSpPr txBox="1"/>
          <p:nvPr/>
        </p:nvSpPr>
        <p:spPr>
          <a:xfrm>
            <a:off x="740969" y="811374"/>
            <a:ext cx="5764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solidFill>
                  <a:schemeClr val="bg1"/>
                </a:solidFill>
              </a:rPr>
              <a:t>Nie-funkčné požiadavky</a:t>
            </a:r>
          </a:p>
        </p:txBody>
      </p:sp>
      <p:pic>
        <p:nvPicPr>
          <p:cNvPr id="8" name="Obrázok 7" descr="Obrázok, na ktorom je text, snímka obrazovky, písmo&#10;&#10;Automaticky generovaný popis">
            <a:extLst>
              <a:ext uri="{FF2B5EF4-FFF2-40B4-BE49-F238E27FC236}">
                <a16:creationId xmlns:a16="http://schemas.microsoft.com/office/drawing/2014/main" id="{180B2C6F-0A00-9EC2-07BB-48387E36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1654800"/>
            <a:ext cx="8089900" cy="476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0364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>
                <a:lumMod val="88424"/>
                <a:lumOff val="11576"/>
              </a:srgbClr>
            </a:gs>
            <a:gs pos="100000">
              <a:srgbClr val="C00000"/>
            </a:gs>
            <a:gs pos="100000">
              <a:schemeClr val="accent2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BB3F95E9-803C-A73B-BA51-44578087DBA8}"/>
              </a:ext>
            </a:extLst>
          </p:cNvPr>
          <p:cNvSpPr txBox="1"/>
          <p:nvPr/>
        </p:nvSpPr>
        <p:spPr>
          <a:xfrm>
            <a:off x="702906" y="639924"/>
            <a:ext cx="4401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solidFill>
                  <a:schemeClr val="bg1"/>
                </a:solidFill>
              </a:rPr>
              <a:t>Diagram procesov</a:t>
            </a:r>
          </a:p>
        </p:txBody>
      </p:sp>
      <p:pic>
        <p:nvPicPr>
          <p:cNvPr id="4" name="Obrázok 3" descr="Obrázok, na ktorom je text, snímka obrazovky, dizajn&#10;&#10;Automaticky generovaný popis">
            <a:extLst>
              <a:ext uri="{FF2B5EF4-FFF2-40B4-BE49-F238E27FC236}">
                <a16:creationId xmlns:a16="http://schemas.microsoft.com/office/drawing/2014/main" id="{1CC8A0B4-30D3-C567-0814-48D4F6A7B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994"/>
          <a:stretch/>
        </p:blipFill>
        <p:spPr>
          <a:xfrm>
            <a:off x="406574" y="1469887"/>
            <a:ext cx="5689426" cy="4748189"/>
          </a:xfrm>
          <a:prstGeom prst="rect">
            <a:avLst/>
          </a:prstGeom>
        </p:spPr>
      </p:pic>
      <p:pic>
        <p:nvPicPr>
          <p:cNvPr id="6" name="Obrázok 5" descr="Obrázok, na ktorom je text, snímka obrazovky, dizajn&#10;&#10;Automaticky generovaný popis">
            <a:extLst>
              <a:ext uri="{FF2B5EF4-FFF2-40B4-BE49-F238E27FC236}">
                <a16:creationId xmlns:a16="http://schemas.microsoft.com/office/drawing/2014/main" id="{989E250D-2D3A-8EB7-855F-FF1F99C82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75" b="22640"/>
          <a:stretch/>
        </p:blipFill>
        <p:spPr>
          <a:xfrm>
            <a:off x="6251058" y="1347809"/>
            <a:ext cx="5401018" cy="5243491"/>
          </a:xfrm>
          <a:prstGeom prst="rect">
            <a:avLst/>
          </a:prstGeom>
        </p:spPr>
      </p:pic>
      <p:pic>
        <p:nvPicPr>
          <p:cNvPr id="8" name="Obrázok 7" descr="Obrázok, na ktorom je text, snímka obrazovky, dizajn&#10;&#10;Automaticky generovaný popis">
            <a:extLst>
              <a:ext uri="{FF2B5EF4-FFF2-40B4-BE49-F238E27FC236}">
                <a16:creationId xmlns:a16="http://schemas.microsoft.com/office/drawing/2014/main" id="{A44E2357-5759-7E8B-5D99-5924E8CDA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87"/>
          <a:stretch/>
        </p:blipFill>
        <p:spPr>
          <a:xfrm>
            <a:off x="2035607" y="1668704"/>
            <a:ext cx="8120786" cy="43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149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>
                <a:lumMod val="88424"/>
                <a:lumOff val="11576"/>
              </a:srgbClr>
            </a:gs>
            <a:gs pos="100000">
              <a:srgbClr val="C00000"/>
            </a:gs>
            <a:gs pos="100000">
              <a:schemeClr val="accent2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71948146-8DDA-BC36-D059-3363B9D6DA32}"/>
              </a:ext>
            </a:extLst>
          </p:cNvPr>
          <p:cNvSpPr txBox="1"/>
          <p:nvPr/>
        </p:nvSpPr>
        <p:spPr>
          <a:xfrm>
            <a:off x="874356" y="716124"/>
            <a:ext cx="3928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solidFill>
                  <a:schemeClr val="bg1"/>
                </a:solidFill>
              </a:rPr>
              <a:t>Aktivity diagram</a:t>
            </a:r>
          </a:p>
        </p:txBody>
      </p:sp>
      <p:pic>
        <p:nvPicPr>
          <p:cNvPr id="4" name="Obrázok 3" descr="Obrázok, na ktorom je text, snímka obrazovky, diagram&#10;&#10;Automaticky generovaný popis">
            <a:extLst>
              <a:ext uri="{FF2B5EF4-FFF2-40B4-BE49-F238E27FC236}">
                <a16:creationId xmlns:a16="http://schemas.microsoft.com/office/drawing/2014/main" id="{E925D176-941F-EAC9-14CD-285FB9DDD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144" y="0"/>
            <a:ext cx="2476500" cy="6858000"/>
          </a:xfrm>
          <a:prstGeom prst="rect">
            <a:avLst/>
          </a:prstGeom>
        </p:spPr>
      </p:pic>
      <p:pic>
        <p:nvPicPr>
          <p:cNvPr id="6" name="Obrázok 5" descr="Obrázok, na ktorom je text, snímka obrazovky, diagram, potvrdenie&#10;&#10;Automaticky generovaný popis">
            <a:extLst>
              <a:ext uri="{FF2B5EF4-FFF2-40B4-BE49-F238E27FC236}">
                <a16:creationId xmlns:a16="http://schemas.microsoft.com/office/drawing/2014/main" id="{65AD49D3-5A95-8C3E-8EF9-6E903A550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336" y="0"/>
            <a:ext cx="2735839" cy="6858000"/>
          </a:xfrm>
          <a:prstGeom prst="rect">
            <a:avLst/>
          </a:prstGeom>
        </p:spPr>
      </p:pic>
      <p:pic>
        <p:nvPicPr>
          <p:cNvPr id="9" name="Obrázok 8" descr="Obrázok, na ktorom je text, snímka obrazovky, diagram, písmo&#10;&#10;Automaticky generovaný popis">
            <a:extLst>
              <a:ext uri="{FF2B5EF4-FFF2-40B4-BE49-F238E27FC236}">
                <a16:creationId xmlns:a16="http://schemas.microsoft.com/office/drawing/2014/main" id="{28350479-94BF-CFCA-4892-A78047054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667" y="1658776"/>
            <a:ext cx="30607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04411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>
                <a:lumMod val="88424"/>
                <a:lumOff val="11576"/>
              </a:srgbClr>
            </a:gs>
            <a:gs pos="100000">
              <a:srgbClr val="C00000"/>
            </a:gs>
            <a:gs pos="100000">
              <a:schemeClr val="accent2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71948146-8DDA-BC36-D059-3363B9D6DA32}"/>
              </a:ext>
            </a:extLst>
          </p:cNvPr>
          <p:cNvSpPr txBox="1"/>
          <p:nvPr/>
        </p:nvSpPr>
        <p:spPr>
          <a:xfrm>
            <a:off x="836256" y="849474"/>
            <a:ext cx="3346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solidFill>
                  <a:schemeClr val="bg1"/>
                </a:solidFill>
              </a:rPr>
              <a:t>Diagram tried</a:t>
            </a:r>
          </a:p>
        </p:txBody>
      </p:sp>
      <p:pic>
        <p:nvPicPr>
          <p:cNvPr id="4" name="Obrázok 3" descr="Obrázok, na ktorom je text, diagram, snímka obrazovky, plán&#10;&#10;Automaticky generovaný popis">
            <a:extLst>
              <a:ext uri="{FF2B5EF4-FFF2-40B4-BE49-F238E27FC236}">
                <a16:creationId xmlns:a16="http://schemas.microsoft.com/office/drawing/2014/main" id="{27450665-0A09-D96D-B99F-DF0EF5F5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557360"/>
            <a:ext cx="70358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83341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66</Words>
  <Application>Microsoft Macintosh PowerPoint</Application>
  <PresentationFormat>Širokouhlá</PresentationFormat>
  <Paragraphs>29</Paragraphs>
  <Slides>19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Source Code Pro</vt:lpstr>
      <vt:lpstr>Source Code Pro SemiBold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 Podmanický</dc:creator>
  <cp:lastModifiedBy>Martin Podmanický</cp:lastModifiedBy>
  <cp:revision>5</cp:revision>
  <dcterms:created xsi:type="dcterms:W3CDTF">2024-04-23T08:24:43Z</dcterms:created>
  <dcterms:modified xsi:type="dcterms:W3CDTF">2024-04-30T11:34:59Z</dcterms:modified>
</cp:coreProperties>
</file>