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22/05/16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Casual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Grid/Tile Based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turn based</a:t>
            </a:r>
          </a:p>
          <a:p>
            <a:r>
              <a:rPr lang="en-US" dirty="0" smtClean="0"/>
              <a:t>Easy to design, hard to master?</a:t>
            </a:r>
          </a:p>
          <a:p>
            <a:r>
              <a:rPr lang="en-US" dirty="0" smtClean="0"/>
              <a:t>We define levels in JSON, and build an engine for showing/playing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pic>
        <p:nvPicPr>
          <p:cNvPr id="6" name="Content Placeholder 5" descr="tech_9_js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45" r="-11545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Where each number defines a block in the game e.g.</a:t>
            </a:r>
          </a:p>
          <a:p>
            <a:r>
              <a:rPr lang="en-US" dirty="0" smtClean="0"/>
              <a:t>1: wall</a:t>
            </a:r>
          </a:p>
          <a:p>
            <a:r>
              <a:rPr lang="en-US" dirty="0" smtClean="0"/>
              <a:t>2: Key</a:t>
            </a:r>
          </a:p>
          <a:p>
            <a:r>
              <a:rPr lang="en-US" dirty="0" smtClean="0"/>
              <a:t>5: lock</a:t>
            </a:r>
          </a:p>
          <a:p>
            <a:r>
              <a:rPr lang="en-US" dirty="0" smtClean="0"/>
              <a:t>0: floor</a:t>
            </a:r>
          </a:p>
          <a:p>
            <a:r>
              <a:rPr lang="en-US" dirty="0" smtClean="0"/>
              <a:t>9: 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9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Grid/Tile based Games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we loop through the JSON and build a multidimensional array of tiles (Sprites)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tile should know it’s type, row &amp; 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we add the “hero”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4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files are in </a:t>
            </a:r>
            <a:r>
              <a:rPr lang="en-US" dirty="0" err="1" smtClean="0"/>
              <a:t>fronter</a:t>
            </a:r>
            <a:endParaRPr lang="en-US" dirty="0" smtClean="0"/>
          </a:p>
          <a:p>
            <a:r>
              <a:rPr lang="en-US" dirty="0" smtClean="0"/>
              <a:t>gridBased1.zip, gridBased2.zip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Grids, movement</a:t>
            </a:r>
            <a:endParaRPr lang="en-US" dirty="0"/>
          </a:p>
        </p:txBody>
      </p:sp>
      <p:pic>
        <p:nvPicPr>
          <p:cNvPr id="7" name="Content Placeholder 6" descr="tech_9_grid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09" b="-5909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See the arrays?</a:t>
            </a:r>
          </a:p>
          <a:p>
            <a:r>
              <a:rPr lang="en-US" dirty="0" smtClean="0"/>
              <a:t>Rows / Cols</a:t>
            </a:r>
          </a:p>
          <a:p>
            <a:r>
              <a:rPr lang="en-US" dirty="0" smtClean="0"/>
              <a:t>Our hero is at col: 3, row: 3</a:t>
            </a:r>
          </a:p>
          <a:p>
            <a:r>
              <a:rPr lang="en-US" dirty="0" smtClean="0"/>
              <a:t>The door is at c:6, r:5</a:t>
            </a:r>
          </a:p>
          <a:p>
            <a:r>
              <a:rPr lang="en-US" dirty="0" smtClean="0"/>
              <a:t>Can he go left? up?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Movement, #2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moving our hero, we need to see if he actually can.</a:t>
            </a:r>
          </a:p>
          <a:p>
            <a:r>
              <a:rPr lang="en-US" dirty="0" smtClean="0"/>
              <a:t>So moving left would mean: </a:t>
            </a:r>
          </a:p>
          <a:p>
            <a:pPr lvl="1"/>
            <a:r>
              <a:rPr lang="en-US" dirty="0" smtClean="0"/>
              <a:t>row is the same</a:t>
            </a:r>
          </a:p>
          <a:p>
            <a:pPr lvl="1"/>
            <a:r>
              <a:rPr lang="en-US" dirty="0" smtClean="0"/>
              <a:t>column is hero.column-1</a:t>
            </a:r>
          </a:p>
          <a:p>
            <a:pPr lvl="1"/>
            <a:r>
              <a:rPr lang="en-US" dirty="0" smtClean="0"/>
              <a:t>so left could be something like:</a:t>
            </a:r>
          </a:p>
          <a:p>
            <a:pPr lvl="2"/>
            <a:r>
              <a:rPr lang="en-US" dirty="0" err="1" smtClean="0"/>
              <a:t>moveTo</a:t>
            </a:r>
            <a:r>
              <a:rPr lang="en-US" dirty="0" smtClean="0"/>
              <a:t>(0, -1)</a:t>
            </a:r>
          </a:p>
          <a:p>
            <a:pPr lvl="1"/>
            <a:r>
              <a:rPr lang="en-US" dirty="0" smtClean="0"/>
              <a:t>down would be</a:t>
            </a:r>
          </a:p>
          <a:p>
            <a:pPr lvl="2"/>
            <a:r>
              <a:rPr lang="en-US" dirty="0" err="1" smtClean="0"/>
              <a:t>moveTo</a:t>
            </a:r>
            <a:r>
              <a:rPr lang="en-US" dirty="0" smtClean="0"/>
              <a:t>(1,0)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are in </a:t>
            </a:r>
            <a:r>
              <a:rPr lang="en-US" dirty="0" err="1" smtClean="0"/>
              <a:t>fronter</a:t>
            </a:r>
            <a:endParaRPr lang="en-US" dirty="0" smtClean="0"/>
          </a:p>
          <a:p>
            <a:r>
              <a:rPr lang="en-US" dirty="0" smtClean="0"/>
              <a:t>gridBased3.zip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a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hit the door, we’ve won the level, so we load the next one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Reset all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clear the stage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anything else?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exercise files are in </a:t>
            </a:r>
            <a:r>
              <a:rPr lang="en-US" dirty="0" err="1" smtClean="0"/>
              <a:t>fronter</a:t>
            </a:r>
            <a:r>
              <a:rPr lang="en-US" dirty="0" smtClean="0"/>
              <a:t>, gridBased4.zip</a:t>
            </a:r>
          </a:p>
        </p:txBody>
      </p:sp>
    </p:spTree>
    <p:extLst>
      <p:ext uri="{BB962C8B-B14F-4D97-AF65-F5344CB8AC3E}">
        <p14:creationId xmlns:p14="http://schemas.microsoft.com/office/powerpoint/2010/main" val="2105502607"/>
      </p:ext>
    </p:extLst>
  </p:cSld>
  <p:clrMapOvr>
    <a:masterClrMapping/>
  </p:clrMapOvr>
</p:sld>
</file>

<file path=ppt/theme/theme1.xml><?xml version="1.0" encoding="utf-8"?>
<a:theme xmlns:a="http://schemas.openxmlformats.org/drawingml/2006/main" name="KeaBlack">
  <a:themeElements>
    <a:clrScheme name="KEA Blac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FF22"/>
      </a:hlink>
      <a:folHlink>
        <a:srgbClr val="E3D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KeaBlack.thmx</Template>
  <TotalTime>825</TotalTime>
  <Words>258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KeaBlack</vt:lpstr>
      <vt:lpstr>Casual Games</vt:lpstr>
      <vt:lpstr>Grid/Tile Based Games</vt:lpstr>
      <vt:lpstr>Example JSON</vt:lpstr>
      <vt:lpstr>Grid/Tile based Games #2</vt:lpstr>
      <vt:lpstr>Let’s do it</vt:lpstr>
      <vt:lpstr>Grids, movement</vt:lpstr>
      <vt:lpstr>Movement, #2</vt:lpstr>
      <vt:lpstr>Let’s do it</vt:lpstr>
      <vt:lpstr>Completing a level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Casual Games</dc:title>
  <dc:creator>Local Administrator</dc:creator>
  <cp:lastModifiedBy>Local Administrator</cp:lastModifiedBy>
  <cp:revision>21</cp:revision>
  <dcterms:created xsi:type="dcterms:W3CDTF">2015-05-25T17:48:14Z</dcterms:created>
  <dcterms:modified xsi:type="dcterms:W3CDTF">2016-05-22T19:49:25Z</dcterms:modified>
</cp:coreProperties>
</file>