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60" r:id="rId2"/>
    <p:sldId id="257" r:id="rId3"/>
    <p:sldId id="258"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799A1-F183-42FA-97B7-4CE8BF2FFFB8}" v="1819" dt="2021-02-15T10:30:35.597"/>
    <p1510:client id="{6357864B-E51B-45B8-A321-7D40F41E7238}" v="189" dt="2021-02-10T08:50:32.276"/>
    <p1510:client id="{90D2EA68-F2BB-44F2-96FD-522646F09E66}" v="622" dt="2021-02-10T10:26:56.012"/>
    <p1510:client id="{DE8A7884-8DB6-4735-8E42-79470D151744}" v="12" dt="2021-02-10T10:59:43.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8" /><Relationship Type="http://schemas.microsoft.com/office/2015/10/relationships/revisionInfo" Target="revisionInfo.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tableStyles" Target="tableStyles.xml" Id="rId11" /><Relationship Type="http://schemas.openxmlformats.org/officeDocument/2006/relationships/slide" Target="slides/slide4.xml" Id="rId5" /><Relationship Type="http://schemas.openxmlformats.org/officeDocument/2006/relationships/theme" Target="theme/theme1.xml" Id="rId10" /><Relationship Type="http://schemas.openxmlformats.org/officeDocument/2006/relationships/slide" Target="slides/slide3.xml" Id="rId4" /><Relationship Type="http://schemas.openxmlformats.org/officeDocument/2006/relationships/viewProps" Target="viewProps.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8784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152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2932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8046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284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2/15/2021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4262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2/15/2021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4547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2/15/2021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63537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6384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1065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2/15/2021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6630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2/15/2021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00782891"/>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groundreport.com/internet-things-reshaping-online-security/" TargetMode="External"/><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FE8A7A51-D656-47F0-BF06-7DEC0FA09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10;&#10;Description automatically generated">
            <a:extLst>
              <a:ext uri="{FF2B5EF4-FFF2-40B4-BE49-F238E27FC236}">
                <a16:creationId xmlns:a16="http://schemas.microsoft.com/office/drawing/2014/main" id="{EFE6CA1C-A1EB-479D-A73E-A5AC8186A572}"/>
              </a:ext>
            </a:extLst>
          </p:cNvPr>
          <p:cNvPicPr>
            <a:picLocks noChangeAspect="1"/>
          </p:cNvPicPr>
          <p:nvPr/>
        </p:nvPicPr>
        <p:blipFill rotWithShape="1">
          <a:blip r:embed="rId2">
            <a:duotone>
              <a:prstClr val="black"/>
              <a:schemeClr val="tx2">
                <a:tint val="45000"/>
                <a:satMod val="400000"/>
              </a:schemeClr>
            </a:duotone>
          </a:blip>
          <a:srcRect r="9114" b="9091"/>
          <a:stretch/>
        </p:blipFill>
        <p:spPr>
          <a:xfrm>
            <a:off x="20" y="-1"/>
            <a:ext cx="12188932" cy="6858000"/>
          </a:xfrm>
          <a:prstGeom prst="rect">
            <a:avLst/>
          </a:prstGeom>
        </p:spPr>
      </p:pic>
      <p:sp>
        <p:nvSpPr>
          <p:cNvPr id="14" name="Rectangle 13">
            <a:extLst>
              <a:ext uri="{FF2B5EF4-FFF2-40B4-BE49-F238E27FC236}">
                <a16:creationId xmlns:a16="http://schemas.microsoft.com/office/drawing/2014/main" id="{C0F7D017-358C-4536-980E-7C6B97AE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rgbClr val="0B4588">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9320FD-019B-4A71-A60A-3088EB28C880}"/>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5900" b="1" spc="-100"/>
              <a:t>Internet of Things</a:t>
            </a:r>
            <a:br>
              <a:rPr lang="en-US" sz="5900" spc="-100"/>
            </a:br>
            <a:endParaRPr lang="en-US" sz="5900" spc="-100"/>
          </a:p>
        </p:txBody>
      </p:sp>
      <p:sp>
        <p:nvSpPr>
          <p:cNvPr id="16" name="Rectangle 15">
            <a:extLst>
              <a:ext uri="{FF2B5EF4-FFF2-40B4-BE49-F238E27FC236}">
                <a16:creationId xmlns:a16="http://schemas.microsoft.com/office/drawing/2014/main" id="{03D524A5-0026-48B3-A857-8AE02CEC0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171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F13A95FF-1A75-49AA-86AE-EED61BD0E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C6B0CB-2F50-4F4D-A092-4CE7E920EBFA}"/>
              </a:ext>
            </a:extLst>
          </p:cNvPr>
          <p:cNvSpPr>
            <a:spLocks noGrp="1"/>
          </p:cNvSpPr>
          <p:nvPr>
            <p:ph type="title"/>
          </p:nvPr>
        </p:nvSpPr>
        <p:spPr>
          <a:xfrm>
            <a:off x="289249" y="1123837"/>
            <a:ext cx="4016116" cy="1255469"/>
          </a:xfrm>
        </p:spPr>
        <p:txBody>
          <a:bodyPr vert="horz" lIns="91440" tIns="45720" rIns="91440" bIns="45720" rtlCol="0" anchor="ctr">
            <a:normAutofit/>
          </a:bodyPr>
          <a:lstStyle/>
          <a:p>
            <a:r>
              <a:rPr lang="en-US"/>
              <a:t>Internet of things</a:t>
            </a:r>
          </a:p>
        </p:txBody>
      </p:sp>
      <p:sp>
        <p:nvSpPr>
          <p:cNvPr id="4" name="Content Placeholder 3">
            <a:extLst>
              <a:ext uri="{FF2B5EF4-FFF2-40B4-BE49-F238E27FC236}">
                <a16:creationId xmlns:a16="http://schemas.microsoft.com/office/drawing/2014/main" id="{778D416C-E411-4ACD-813D-3FACEA116001}"/>
              </a:ext>
            </a:extLst>
          </p:cNvPr>
          <p:cNvSpPr>
            <a:spLocks noGrp="1"/>
          </p:cNvSpPr>
          <p:nvPr>
            <p:ph sz="half" idx="2"/>
          </p:nvPr>
        </p:nvSpPr>
        <p:spPr>
          <a:xfrm>
            <a:off x="289249" y="2510395"/>
            <a:ext cx="4016116" cy="3274586"/>
          </a:xfrm>
        </p:spPr>
        <p:txBody>
          <a:bodyPr vert="horz" lIns="91440" tIns="45720" rIns="91440" bIns="45720" rtlCol="0" anchor="t">
            <a:normAutofit/>
          </a:bodyPr>
          <a:lstStyle/>
          <a:p>
            <a:r>
              <a:rPr lang="en-US">
                <a:solidFill>
                  <a:srgbClr val="FFFFFF"/>
                </a:solidFill>
              </a:rPr>
              <a:t>What are internet of thing?</a:t>
            </a:r>
          </a:p>
          <a:p>
            <a:r>
              <a:rPr lang="en-US">
                <a:solidFill>
                  <a:srgbClr val="FFFFFF"/>
                </a:solidFill>
              </a:rPr>
              <a:t>How do we benefit from IOT?</a:t>
            </a:r>
          </a:p>
          <a:p>
            <a:r>
              <a:rPr lang="en-US">
                <a:solidFill>
                  <a:srgbClr val="FFFFFF"/>
                </a:solidFill>
              </a:rPr>
              <a:t>What are the impact of IOT?</a:t>
            </a:r>
          </a:p>
          <a:p>
            <a:r>
              <a:rPr lang="en-US">
                <a:solidFill>
                  <a:srgbClr val="FFFFFF"/>
                </a:solidFill>
              </a:rPr>
              <a:t>What is the history of IOT</a:t>
            </a:r>
          </a:p>
        </p:txBody>
      </p:sp>
      <p:pic>
        <p:nvPicPr>
          <p:cNvPr id="5" name="Picture 5" descr="A picture containing electronics&#10;&#10;Description automatically generated">
            <a:extLst>
              <a:ext uri="{FF2B5EF4-FFF2-40B4-BE49-F238E27FC236}">
                <a16:creationId xmlns:a16="http://schemas.microsoft.com/office/drawing/2014/main" id="{DA065FC8-61EF-4FAE-9859-72E419CF8555}"/>
              </a:ext>
            </a:extLst>
          </p:cNvPr>
          <p:cNvPicPr>
            <a:picLocks noGrp="1" noChangeAspect="1"/>
          </p:cNvPicPr>
          <p:nvPr>
            <p:ph sz="half" idx="1"/>
          </p:nvPr>
        </p:nvPicPr>
        <p:blipFill rotWithShape="1">
          <a:blip r:embed="rId2">
            <a:extLst>
              <a:ext uri="{837473B0-CC2E-450A-ABE3-18F120FF3D39}">
                <a1611:picAttrSrcUrl xmlns:a1611="http://schemas.microsoft.com/office/drawing/2016/11/main" r:id="rId3"/>
              </a:ext>
            </a:extLst>
          </a:blip>
          <a:srcRect l="22442"/>
          <a:stretch/>
        </p:blipFill>
        <p:spPr>
          <a:xfrm>
            <a:off x="5137463" y="759599"/>
            <a:ext cx="6193767" cy="5330650"/>
          </a:xfrm>
          <a:prstGeom prst="rect">
            <a:avLst/>
          </a:prstGeom>
        </p:spPr>
      </p:pic>
      <p:sp>
        <p:nvSpPr>
          <p:cNvPr id="6" name="TextBox 5">
            <a:extLst>
              <a:ext uri="{FF2B5EF4-FFF2-40B4-BE49-F238E27FC236}">
                <a16:creationId xmlns:a16="http://schemas.microsoft.com/office/drawing/2014/main" id="{14C6B7AC-7C53-4D6C-BEA2-9176B7C6B5C2}"/>
              </a:ext>
            </a:extLst>
          </p:cNvPr>
          <p:cNvSpPr txBox="1"/>
          <p:nvPr/>
        </p:nvSpPr>
        <p:spPr>
          <a:xfrm>
            <a:off x="713282" y="4967288"/>
            <a:ext cx="5181600" cy="467401"/>
          </a:xfrm>
          <a:prstGeom prst="rect">
            <a:avLst/>
          </a:prstGeom>
        </p:spPr>
        <p:txBody>
          <a:bodyPr lIns="91440" tIns="45720" rIns="91440" bIns="45720" anchor="t">
            <a:normAutofit/>
          </a:bodyPr>
          <a:lstStyle/>
          <a:p>
            <a:endParaRPr lang="en-US" dirty="0"/>
          </a:p>
        </p:txBody>
      </p:sp>
    </p:spTree>
    <p:extLst>
      <p:ext uri="{BB962C8B-B14F-4D97-AF65-F5344CB8AC3E}">
        <p14:creationId xmlns:p14="http://schemas.microsoft.com/office/powerpoint/2010/main" val="383668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8D23B2-6CF6-4CCB-AD34-F22E611DC218}"/>
              </a:ext>
            </a:extLst>
          </p:cNvPr>
          <p:cNvSpPr>
            <a:spLocks noGrp="1"/>
          </p:cNvSpPr>
          <p:nvPr>
            <p:ph type="title"/>
          </p:nvPr>
        </p:nvSpPr>
        <p:spPr>
          <a:xfrm>
            <a:off x="494260" y="1683144"/>
            <a:ext cx="2774922" cy="3491712"/>
          </a:xfrm>
        </p:spPr>
        <p:txBody>
          <a:bodyPr>
            <a:normAutofit/>
          </a:bodyPr>
          <a:lstStyle/>
          <a:p>
            <a:r>
              <a:rPr lang="en-US"/>
              <a:t>Internet of Things</a:t>
            </a:r>
          </a:p>
        </p:txBody>
      </p:sp>
      <p:sp>
        <p:nvSpPr>
          <p:cNvPr id="3" name="Content Placeholder 2">
            <a:extLst>
              <a:ext uri="{FF2B5EF4-FFF2-40B4-BE49-F238E27FC236}">
                <a16:creationId xmlns:a16="http://schemas.microsoft.com/office/drawing/2014/main" id="{0BAB79BF-14A0-4E0C-8307-296E3914B833}"/>
              </a:ext>
            </a:extLst>
          </p:cNvPr>
          <p:cNvSpPr>
            <a:spLocks noGrp="1"/>
          </p:cNvSpPr>
          <p:nvPr>
            <p:ph idx="1"/>
          </p:nvPr>
        </p:nvSpPr>
        <p:spPr>
          <a:xfrm>
            <a:off x="4361606" y="909237"/>
            <a:ext cx="6627377" cy="5051431"/>
          </a:xfrm>
        </p:spPr>
        <p:txBody>
          <a:bodyPr vert="horz" lIns="91440" tIns="45720" rIns="91440" bIns="45720" rtlCol="0">
            <a:normAutofit/>
          </a:bodyPr>
          <a:lstStyle/>
          <a:p>
            <a:r>
              <a:rPr lang="en-US" dirty="0">
                <a:ea typeface="+mn-lt"/>
                <a:cs typeface="+mn-lt"/>
              </a:rPr>
              <a:t>It is the interconnection via the internet of everyday devices enabling the user to send and receive data</a:t>
            </a:r>
            <a:endParaRPr lang="en-US" dirty="0"/>
          </a:p>
          <a:p>
            <a:r>
              <a:rPr lang="en-US" dirty="0"/>
              <a:t>The Internet of Things is increasing the connection of people  ,materialistic things and animals to the internet. Alot of things are found on the internet and now even farmers can use the internet to track their animals if they got lost or if they sick. that info can help farmers make decisions easier.</a:t>
            </a:r>
            <a:endParaRPr lang="en-US"/>
          </a:p>
          <a:p>
            <a:r>
              <a:rPr lang="en-US">
                <a:ea typeface="+mn-lt"/>
                <a:cs typeface="+mn-lt"/>
              </a:rPr>
              <a:t>The </a:t>
            </a:r>
            <a:r>
              <a:rPr lang="en-US" b="1">
                <a:ea typeface="+mn-lt"/>
                <a:cs typeface="+mn-lt"/>
              </a:rPr>
              <a:t>Internet of Things</a:t>
            </a:r>
            <a:r>
              <a:rPr lang="en-US">
                <a:ea typeface="+mn-lt"/>
                <a:cs typeface="+mn-lt"/>
              </a:rPr>
              <a:t> (</a:t>
            </a:r>
            <a:r>
              <a:rPr lang="en-US" b="1">
                <a:ea typeface="+mn-lt"/>
                <a:cs typeface="+mn-lt"/>
              </a:rPr>
              <a:t>IoT</a:t>
            </a:r>
            <a:r>
              <a:rPr lang="en-US">
                <a:ea typeface="+mn-lt"/>
                <a:cs typeface="+mn-lt"/>
              </a:rPr>
              <a:t>) is a system of interrelated computing devices, mechanical and digital machines, objects, animals or people that are provided with unique identifiers and the ability to transfer data over a network without requiring human-to-human or human-to-computer interaction.</a:t>
            </a:r>
            <a:endParaRPr lang="en-US" dirty="0"/>
          </a:p>
          <a:p>
            <a:pPr marL="0" indent="0">
              <a:buNone/>
            </a:pPr>
            <a:endParaRPr lang="en-US" dirty="0"/>
          </a:p>
        </p:txBody>
      </p:sp>
      <p:sp>
        <p:nvSpPr>
          <p:cNvPr id="13"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4779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FBF6-A277-4FF2-B66E-3526DC100655}"/>
              </a:ext>
            </a:extLst>
          </p:cNvPr>
          <p:cNvSpPr>
            <a:spLocks noGrp="1"/>
          </p:cNvSpPr>
          <p:nvPr>
            <p:ph type="title"/>
          </p:nvPr>
        </p:nvSpPr>
        <p:spPr/>
        <p:txBody>
          <a:bodyPr/>
          <a:lstStyle/>
          <a:p>
            <a:r>
              <a:rPr lang="en-US"/>
              <a:t>Positive and Negative Impact of (IOT)</a:t>
            </a:r>
          </a:p>
        </p:txBody>
      </p:sp>
      <p:sp>
        <p:nvSpPr>
          <p:cNvPr id="3" name="Text Placeholder 2">
            <a:extLst>
              <a:ext uri="{FF2B5EF4-FFF2-40B4-BE49-F238E27FC236}">
                <a16:creationId xmlns:a16="http://schemas.microsoft.com/office/drawing/2014/main" id="{EF49AAC3-BB52-456E-A3FD-328ACA978A77}"/>
              </a:ext>
            </a:extLst>
          </p:cNvPr>
          <p:cNvSpPr>
            <a:spLocks noGrp="1"/>
          </p:cNvSpPr>
          <p:nvPr>
            <p:ph type="body" idx="1"/>
          </p:nvPr>
        </p:nvSpPr>
        <p:spPr/>
        <p:txBody>
          <a:bodyPr/>
          <a:lstStyle/>
          <a:p>
            <a:r>
              <a:rPr lang="en-US"/>
              <a:t>POSITIVES</a:t>
            </a:r>
            <a:endParaRPr lang="en-US" dirty="0"/>
          </a:p>
        </p:txBody>
      </p:sp>
      <p:sp>
        <p:nvSpPr>
          <p:cNvPr id="4" name="Content Placeholder 3">
            <a:extLst>
              <a:ext uri="{FF2B5EF4-FFF2-40B4-BE49-F238E27FC236}">
                <a16:creationId xmlns:a16="http://schemas.microsoft.com/office/drawing/2014/main" id="{8D531752-3F1A-485E-9D7E-CE4763D6456D}"/>
              </a:ext>
            </a:extLst>
          </p:cNvPr>
          <p:cNvSpPr>
            <a:spLocks noGrp="1"/>
          </p:cNvSpPr>
          <p:nvPr>
            <p:ph sz="half" idx="2"/>
          </p:nvPr>
        </p:nvSpPr>
        <p:spPr/>
        <p:txBody>
          <a:bodyPr vert="horz" lIns="91440" tIns="45720" rIns="91440" bIns="45720" rtlCol="0" anchor="t">
            <a:normAutofit/>
          </a:bodyPr>
          <a:lstStyle/>
          <a:p>
            <a:r>
              <a:rPr lang="en-US"/>
              <a:t>Easy availability of illegal or inappropriate materials online that is not age suitable.</a:t>
            </a:r>
            <a:endParaRPr lang="en-US">
              <a:ea typeface="+mn-lt"/>
              <a:cs typeface="+mn-lt"/>
            </a:endParaRPr>
          </a:p>
          <a:p>
            <a:r>
              <a:rPr lang="en-US"/>
              <a:t>The use of internet to hack into people's accounts for stealing data or banking info.</a:t>
            </a:r>
            <a:endParaRPr lang="en-US">
              <a:ea typeface="+mn-lt"/>
              <a:cs typeface="+mn-lt"/>
            </a:endParaRPr>
          </a:p>
          <a:p>
            <a:r>
              <a:rPr lang="en-US"/>
              <a:t>Some use the internet to spread hate and terrorism.</a:t>
            </a:r>
          </a:p>
        </p:txBody>
      </p:sp>
      <p:sp>
        <p:nvSpPr>
          <p:cNvPr id="5" name="Text Placeholder 4">
            <a:extLst>
              <a:ext uri="{FF2B5EF4-FFF2-40B4-BE49-F238E27FC236}">
                <a16:creationId xmlns:a16="http://schemas.microsoft.com/office/drawing/2014/main" id="{464D02A4-76E9-4AF0-9792-F4903C12CC7D}"/>
              </a:ext>
            </a:extLst>
          </p:cNvPr>
          <p:cNvSpPr>
            <a:spLocks noGrp="1"/>
          </p:cNvSpPr>
          <p:nvPr>
            <p:ph type="body" sz="quarter" idx="3"/>
          </p:nvPr>
        </p:nvSpPr>
        <p:spPr/>
        <p:txBody>
          <a:bodyPr/>
          <a:lstStyle/>
          <a:p>
            <a:r>
              <a:rPr lang="en-US"/>
              <a:t>NEGATIVES</a:t>
            </a:r>
          </a:p>
        </p:txBody>
      </p:sp>
      <p:sp>
        <p:nvSpPr>
          <p:cNvPr id="6" name="Content Placeholder 5">
            <a:extLst>
              <a:ext uri="{FF2B5EF4-FFF2-40B4-BE49-F238E27FC236}">
                <a16:creationId xmlns:a16="http://schemas.microsoft.com/office/drawing/2014/main" id="{177D0745-0B8C-4B00-9E1F-57CD925C6E62}"/>
              </a:ext>
            </a:extLst>
          </p:cNvPr>
          <p:cNvSpPr>
            <a:spLocks noGrp="1"/>
          </p:cNvSpPr>
          <p:nvPr>
            <p:ph sz="quarter" idx="4"/>
          </p:nvPr>
        </p:nvSpPr>
        <p:spPr/>
        <p:txBody>
          <a:bodyPr vert="horz" lIns="91440" tIns="45720" rIns="91440" bIns="45720" rtlCol="0" anchor="t">
            <a:normAutofit/>
          </a:bodyPr>
          <a:lstStyle/>
          <a:p>
            <a:r>
              <a:rPr lang="en-US"/>
              <a:t>Easy availability of illegal or inappropriate materials online that is not age suitable.</a:t>
            </a:r>
          </a:p>
          <a:p>
            <a:r>
              <a:rPr lang="en-US"/>
              <a:t>Some misuse the internet to spread hate and terrorism</a:t>
            </a:r>
          </a:p>
          <a:p>
            <a:r>
              <a:rPr lang="en-US"/>
              <a:t>Other use the</a:t>
            </a:r>
            <a:endParaRPr lang="en-US" dirty="0"/>
          </a:p>
        </p:txBody>
      </p:sp>
    </p:spTree>
    <p:extLst>
      <p:ext uri="{BB962C8B-B14F-4D97-AF65-F5344CB8AC3E}">
        <p14:creationId xmlns:p14="http://schemas.microsoft.com/office/powerpoint/2010/main" val="422953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9">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1">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4478314-D846-4467-815D-D32D49806682}"/>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5500" spc="-100"/>
              <a:t>History of the Internet Of Things</a:t>
            </a:r>
          </a:p>
        </p:txBody>
      </p:sp>
      <p:pic>
        <p:nvPicPr>
          <p:cNvPr id="3" name="Picture 3">
            <a:extLst>
              <a:ext uri="{FF2B5EF4-FFF2-40B4-BE49-F238E27FC236}">
                <a16:creationId xmlns:a16="http://schemas.microsoft.com/office/drawing/2014/main" id="{616D298C-5B22-47D2-A856-59172D468D0B}"/>
              </a:ext>
            </a:extLst>
          </p:cNvPr>
          <p:cNvPicPr>
            <a:picLocks noChangeAspect="1"/>
          </p:cNvPicPr>
          <p:nvPr/>
        </p:nvPicPr>
        <p:blipFill rotWithShape="1">
          <a:blip r:embed="rId2"/>
          <a:srcRect l="4371" r="6045" b="1"/>
          <a:stretch/>
        </p:blipFill>
        <p:spPr>
          <a:xfrm>
            <a:off x="5120640" y="759599"/>
            <a:ext cx="6367271" cy="5330650"/>
          </a:xfrm>
          <a:prstGeom prst="rect">
            <a:avLst/>
          </a:prstGeom>
        </p:spPr>
      </p:pic>
      <p:sp>
        <p:nvSpPr>
          <p:cNvPr id="16" name="Rectangle 15">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788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B305A5E-5097-4D5F-898E-49E76F1A0A2E}"/>
              </a:ext>
            </a:extLst>
          </p:cNvPr>
          <p:cNvSpPr>
            <a:spLocks noGrp="1"/>
          </p:cNvSpPr>
          <p:nvPr>
            <p:ph type="title"/>
          </p:nvPr>
        </p:nvSpPr>
        <p:spPr>
          <a:xfrm>
            <a:off x="1600754" y="1087374"/>
            <a:ext cx="8983489" cy="1000978"/>
          </a:xfrm>
        </p:spPr>
        <p:txBody>
          <a:bodyPr>
            <a:normAutofit/>
          </a:bodyPr>
          <a:lstStyle/>
          <a:p>
            <a:r>
              <a:rPr lang="en-US"/>
              <a:t>REFERENCE</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29B6D7A-24A7-45D9-8CA4-B291A0CDCA02}"/>
              </a:ext>
            </a:extLst>
          </p:cNvPr>
          <p:cNvSpPr>
            <a:spLocks noGrp="1"/>
          </p:cNvSpPr>
          <p:nvPr>
            <p:ph idx="1"/>
          </p:nvPr>
        </p:nvSpPr>
        <p:spPr>
          <a:xfrm>
            <a:off x="1600753" y="2535446"/>
            <a:ext cx="8983489" cy="3554457"/>
          </a:xfrm>
        </p:spPr>
        <p:txBody>
          <a:bodyPr>
            <a:normAutofit/>
          </a:bodyPr>
          <a:lstStyle/>
          <a:p>
            <a:pPr marL="0" indent="0">
              <a:buNone/>
            </a:pPr>
            <a:r>
              <a:rPr lang="en-US">
                <a:solidFill>
                  <a:schemeClr val="tx1"/>
                </a:solidFill>
                <a:ea typeface="+mn-lt"/>
                <a:cs typeface="+mn-lt"/>
              </a:rPr>
              <a:t>https://www.iotforall.com</a:t>
            </a:r>
            <a:endParaRPr lang="en-US">
              <a:solidFill>
                <a:schemeClr val="tx1"/>
              </a:solidFill>
            </a:endParaRPr>
          </a:p>
          <a:p>
            <a:pPr marL="0" indent="0">
              <a:buNone/>
            </a:pPr>
            <a:r>
              <a:rPr lang="en-US">
                <a:solidFill>
                  <a:schemeClr val="tx1"/>
                </a:solidFill>
                <a:ea typeface="+mn-lt"/>
                <a:cs typeface="+mn-lt"/>
              </a:rPr>
              <a:t>https://www.cmswebsiteservices.com/blog/impacts-of-internet-of-things-on-society</a:t>
            </a:r>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11849312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Frame</vt:lpstr>
      <vt:lpstr>Internet of Things </vt:lpstr>
      <vt:lpstr>Internet of things</vt:lpstr>
      <vt:lpstr>Internet of Things</vt:lpstr>
      <vt:lpstr>Positive and Negative Impact of (IOT)</vt:lpstr>
      <vt:lpstr>History of the Internet Of Things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584</cp:revision>
  <dcterms:created xsi:type="dcterms:W3CDTF">2021-02-10T07:54:45Z</dcterms:created>
  <dcterms:modified xsi:type="dcterms:W3CDTF">2021-02-15T10:31:17Z</dcterms:modified>
</cp:coreProperties>
</file>