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5501-A1FC-4D1C-96DC-A48BFCDCE1B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A4DB-7317-444E-ABA4-406641FE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5501-A1FC-4D1C-96DC-A48BFCDCE1B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A4DB-7317-444E-ABA4-406641FE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5501-A1FC-4D1C-96DC-A48BFCDCE1B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A4DB-7317-444E-ABA4-406641FE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5501-A1FC-4D1C-96DC-A48BFCDCE1B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A4DB-7317-444E-ABA4-406641FE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5501-A1FC-4D1C-96DC-A48BFCDCE1B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A4DB-7317-444E-ABA4-406641FE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5501-A1FC-4D1C-96DC-A48BFCDCE1B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A4DB-7317-444E-ABA4-406641FE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5501-A1FC-4D1C-96DC-A48BFCDCE1B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A4DB-7317-444E-ABA4-406641FE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5501-A1FC-4D1C-96DC-A48BFCDCE1B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A4DB-7317-444E-ABA4-406641FE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5501-A1FC-4D1C-96DC-A48BFCDCE1B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A4DB-7317-444E-ABA4-406641FE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5501-A1FC-4D1C-96DC-A48BFCDCE1B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A4DB-7317-444E-ABA4-406641FE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5501-A1FC-4D1C-96DC-A48BFCDCE1B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A4DB-7317-444E-ABA4-406641FE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5501-A1FC-4D1C-96DC-A48BFCDCE1B1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A4DB-7317-444E-ABA4-406641FE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7025"/>
            <a:ext cx="4343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 </a:t>
            </a:r>
            <a:r>
              <a:rPr lang="en-US" sz="1200" dirty="0" smtClean="0"/>
              <a:t>implemented the </a:t>
            </a:r>
            <a:r>
              <a:rPr lang="en-US" sz="1200" dirty="0" smtClean="0"/>
              <a:t>exercise </a:t>
            </a:r>
            <a:r>
              <a:rPr lang="en-US" sz="1200" dirty="0" smtClean="0"/>
              <a:t>using the Python SDK. I implemented a kill switch flag, a targeting flag based on Segment, and a multi-variant flag.</a:t>
            </a:r>
          </a:p>
          <a:p>
            <a:endParaRPr lang="en-US" sz="1200" dirty="0" smtClean="0"/>
          </a:p>
          <a:p>
            <a:r>
              <a:rPr lang="en-US" sz="1200" dirty="0" smtClean="0"/>
              <a:t>I am providing 2 python files to run, one for the user James and the other for Mary.</a:t>
            </a:r>
          </a:p>
          <a:p>
            <a:endParaRPr lang="en-US" sz="1200" dirty="0" smtClean="0"/>
          </a:p>
          <a:p>
            <a:r>
              <a:rPr lang="en-US" sz="1200" dirty="0" smtClean="0"/>
              <a:t>*** Setup Instructions for Launch Darkly ***</a:t>
            </a:r>
          </a:p>
          <a:p>
            <a:endParaRPr lang="en-US" sz="1200" dirty="0" smtClean="0"/>
          </a:p>
          <a:p>
            <a:r>
              <a:rPr lang="en-US" sz="1200" dirty="0" smtClean="0"/>
              <a:t>You will need to create 3 Feature Flags: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ApplicationAccess</a:t>
            </a:r>
            <a:r>
              <a:rPr lang="en-US" sz="1200" dirty="0" smtClean="0"/>
              <a:t> : </a:t>
            </a:r>
          </a:p>
          <a:p>
            <a:r>
              <a:rPr lang="en-US" sz="1200" dirty="0" smtClean="0"/>
              <a:t>        Type: Kill Switch</a:t>
            </a:r>
          </a:p>
          <a:p>
            <a:r>
              <a:rPr lang="en-US" sz="1200" dirty="0" smtClean="0"/>
              <a:t>        Variations: Allow, Disabled</a:t>
            </a:r>
          </a:p>
          <a:p>
            <a:r>
              <a:rPr lang="en-US" sz="1200" dirty="0" smtClean="0"/>
              <a:t>        Default Variation: Disabled</a:t>
            </a:r>
          </a:p>
          <a:p>
            <a:r>
              <a:rPr lang="en-US" sz="1200" dirty="0" smtClean="0"/>
              <a:t>        Off Variation: Disabled</a:t>
            </a:r>
          </a:p>
          <a:p>
            <a:r>
              <a:rPr lang="en-US" sz="1200" dirty="0" smtClean="0"/>
              <a:t>        Targeting : </a:t>
            </a:r>
            <a:r>
              <a:rPr lang="en-US" sz="1200" dirty="0" smtClean="0"/>
              <a:t>Individual </a:t>
            </a:r>
            <a:r>
              <a:rPr lang="en-US" sz="1200" dirty="0" smtClean="0"/>
              <a:t>Targets (James and Mary)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PowerUsers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        Type: Custom</a:t>
            </a:r>
          </a:p>
          <a:p>
            <a:r>
              <a:rPr lang="en-US" sz="1200" dirty="0" smtClean="0"/>
              <a:t>        Variations: Enabled, Disabled</a:t>
            </a:r>
          </a:p>
          <a:p>
            <a:r>
              <a:rPr lang="en-US" sz="1200" dirty="0" smtClean="0"/>
              <a:t>        Default Variation: Disabled</a:t>
            </a:r>
          </a:p>
          <a:p>
            <a:r>
              <a:rPr lang="en-US" sz="1200" dirty="0" smtClean="0"/>
              <a:t>        Off Variation: Disabled</a:t>
            </a:r>
          </a:p>
          <a:p>
            <a:r>
              <a:rPr lang="en-US" sz="1200" dirty="0" smtClean="0"/>
              <a:t>        Targeting : Context is in Segment </a:t>
            </a:r>
            <a:r>
              <a:rPr lang="en-US" sz="1200" dirty="0" err="1" smtClean="0"/>
              <a:t>PowerUsers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Favorite Color:</a:t>
            </a:r>
          </a:p>
          <a:p>
            <a:r>
              <a:rPr lang="en-US" sz="1200" dirty="0" smtClean="0"/>
              <a:t>        Type: Custom (String)</a:t>
            </a:r>
          </a:p>
          <a:p>
            <a:r>
              <a:rPr lang="en-US" sz="1200" dirty="0" smtClean="0"/>
              <a:t>        Variations: Red, Yellow, Green</a:t>
            </a:r>
          </a:p>
          <a:p>
            <a:r>
              <a:rPr lang="en-US" sz="1200" dirty="0" smtClean="0"/>
              <a:t>        Default Variation: Green</a:t>
            </a:r>
          </a:p>
          <a:p>
            <a:r>
              <a:rPr lang="en-US" sz="1200" dirty="0" smtClean="0"/>
              <a:t>        Off Variation: Red</a:t>
            </a:r>
          </a:p>
          <a:p>
            <a:r>
              <a:rPr lang="en-US" sz="1200" dirty="0" smtClean="0"/>
              <a:t>        Targeting: </a:t>
            </a:r>
          </a:p>
          <a:p>
            <a:endParaRPr lang="en-US" sz="1200" dirty="0" smtClean="0"/>
          </a:p>
          <a:p>
            <a:r>
              <a:rPr lang="en-US" sz="1200" dirty="0" smtClean="0"/>
              <a:t>You will need to create 1 Segment Called </a:t>
            </a:r>
            <a:r>
              <a:rPr lang="en-US" sz="1200" dirty="0" err="1" smtClean="0"/>
              <a:t>PowerUsers</a:t>
            </a:r>
            <a:endParaRPr lang="en-US" sz="1200" dirty="0" smtClean="0"/>
          </a:p>
          <a:p>
            <a:r>
              <a:rPr lang="en-US" sz="1200" dirty="0" smtClean="0"/>
              <a:t>        Included Targets:  </a:t>
            </a:r>
            <a:r>
              <a:rPr lang="en-US" sz="1200" dirty="0" smtClean="0"/>
              <a:t>Mary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609600"/>
            <a:ext cx="434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*** </a:t>
            </a:r>
            <a:r>
              <a:rPr lang="en-US" sz="1200" dirty="0" smtClean="0"/>
              <a:t>Setup Instructions for Python Files ***</a:t>
            </a:r>
          </a:p>
          <a:p>
            <a:endParaRPr lang="en-US" sz="1200" dirty="0" smtClean="0"/>
          </a:p>
          <a:p>
            <a:r>
              <a:rPr lang="en-US" sz="1200" dirty="0" smtClean="0"/>
              <a:t>You will need to have python installed on your local machine. </a:t>
            </a:r>
          </a:p>
          <a:p>
            <a:r>
              <a:rPr lang="en-US" sz="1200" dirty="0" smtClean="0"/>
              <a:t>Both files (James.py and Mary.py) will need to be modified at line 13 to replace the </a:t>
            </a:r>
            <a:r>
              <a:rPr lang="en-US" sz="1200" dirty="0" err="1" smtClean="0"/>
              <a:t>sdk</a:t>
            </a:r>
            <a:r>
              <a:rPr lang="en-US" sz="1200" dirty="0" smtClean="0"/>
              <a:t> value passed in: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ldclient.set_config</a:t>
            </a:r>
            <a:r>
              <a:rPr lang="en-US" sz="1200" dirty="0" smtClean="0"/>
              <a:t>(</a:t>
            </a:r>
            <a:r>
              <a:rPr lang="en-US" sz="1200" dirty="0" err="1" smtClean="0"/>
              <a:t>Config</a:t>
            </a:r>
            <a:r>
              <a:rPr lang="en-US" sz="1200" dirty="0" smtClean="0"/>
              <a:t>("sdk-be592391-b88c-4fd6-874d-09e5b7a5e6c6"))  -&gt; </a:t>
            </a:r>
            <a:r>
              <a:rPr lang="en-US" sz="1200" dirty="0" err="1" smtClean="0"/>
              <a:t>ldclient.set_config</a:t>
            </a:r>
            <a:r>
              <a:rPr lang="en-US" sz="1200" dirty="0" smtClean="0"/>
              <a:t>(</a:t>
            </a:r>
            <a:r>
              <a:rPr lang="en-US" sz="1200" dirty="0" err="1" smtClean="0"/>
              <a:t>Config</a:t>
            </a:r>
            <a:r>
              <a:rPr lang="en-US" sz="1200" dirty="0" smtClean="0"/>
              <a:t>("YOUR SDK KEY HERE"))</a:t>
            </a:r>
          </a:p>
          <a:p>
            <a:endParaRPr lang="en-US" sz="1200" dirty="0" smtClean="0"/>
          </a:p>
          <a:p>
            <a:r>
              <a:rPr lang="en-US" sz="1200" dirty="0" smtClean="0"/>
              <a:t>The first time you run Mary.py and James.py, a context for each will be created in </a:t>
            </a:r>
            <a:r>
              <a:rPr lang="en-US" sz="1200" dirty="0" err="1" smtClean="0"/>
              <a:t>LaunchDarkly</a:t>
            </a:r>
            <a:r>
              <a:rPr lang="en-US" sz="1200" dirty="0" smtClean="0"/>
              <a:t>. </a:t>
            </a:r>
          </a:p>
          <a:p>
            <a:r>
              <a:rPr lang="en-US" sz="1200" dirty="0" smtClean="0"/>
              <a:t>Please validate that the context keys are the same in </a:t>
            </a:r>
            <a:r>
              <a:rPr lang="en-US" sz="1200" dirty="0" err="1" smtClean="0"/>
              <a:t>LaunchDarkly</a:t>
            </a:r>
            <a:r>
              <a:rPr lang="en-US" sz="1200" dirty="0" smtClean="0"/>
              <a:t> as they are on line 24 of Mary.py and James.py</a:t>
            </a:r>
          </a:p>
          <a:p>
            <a:endParaRPr lang="en-US" sz="1200" dirty="0" smtClean="0"/>
          </a:p>
          <a:p>
            <a:r>
              <a:rPr lang="en-US" sz="1200" dirty="0" smtClean="0"/>
              <a:t>Once the contexts and the feature flags have been created, Set the values as follows:</a:t>
            </a:r>
          </a:p>
          <a:p>
            <a:endParaRPr lang="en-US" sz="1200" dirty="0" smtClean="0"/>
          </a:p>
          <a:p>
            <a:r>
              <a:rPr lang="en-US" sz="1200" dirty="0" smtClean="0"/>
              <a:t>    Mary - </a:t>
            </a:r>
            <a:r>
              <a:rPr lang="en-US" sz="1200" dirty="0" err="1" smtClean="0"/>
              <a:t>ApplicationAccess</a:t>
            </a:r>
            <a:r>
              <a:rPr lang="en-US" sz="1200" dirty="0" smtClean="0"/>
              <a:t>(Enabled), </a:t>
            </a:r>
            <a:r>
              <a:rPr lang="en-US" sz="1200" dirty="0" err="1" smtClean="0"/>
              <a:t>PowerUsers</a:t>
            </a:r>
            <a:r>
              <a:rPr lang="en-US" sz="1200" dirty="0" smtClean="0"/>
              <a:t>(Enabled), </a:t>
            </a:r>
            <a:r>
              <a:rPr lang="en-US" sz="1200" dirty="0" err="1" smtClean="0"/>
              <a:t>FavoriteColor</a:t>
            </a:r>
            <a:r>
              <a:rPr lang="en-US" sz="1200" dirty="0" smtClean="0"/>
              <a:t>(Yellow)</a:t>
            </a:r>
          </a:p>
          <a:p>
            <a:r>
              <a:rPr lang="en-US" sz="1200" dirty="0" smtClean="0"/>
              <a:t>    James - </a:t>
            </a:r>
            <a:r>
              <a:rPr lang="en-US" sz="1200" dirty="0" err="1" smtClean="0"/>
              <a:t>ApplicationAccess</a:t>
            </a:r>
            <a:r>
              <a:rPr lang="en-US" sz="1200" dirty="0" smtClean="0"/>
              <a:t>(Enabled), </a:t>
            </a:r>
            <a:r>
              <a:rPr lang="en-US" sz="1200" dirty="0" err="1" smtClean="0"/>
              <a:t>PowerUsers</a:t>
            </a:r>
            <a:r>
              <a:rPr lang="en-US" sz="1200" dirty="0" smtClean="0"/>
              <a:t>(Disabled), </a:t>
            </a:r>
            <a:r>
              <a:rPr lang="en-US" sz="1200" dirty="0" err="1" smtClean="0"/>
              <a:t>FavoriteColor</a:t>
            </a:r>
            <a:r>
              <a:rPr lang="en-US" sz="1200" dirty="0" smtClean="0"/>
              <a:t>(Red)</a:t>
            </a:r>
          </a:p>
          <a:p>
            <a:endParaRPr lang="en-US" sz="1200" dirty="0" smtClean="0"/>
          </a:p>
          <a:p>
            <a:r>
              <a:rPr lang="en-US" sz="1200" dirty="0" smtClean="0"/>
              <a:t>Run the </a:t>
            </a:r>
            <a:r>
              <a:rPr lang="en-US" sz="1200" dirty="0" smtClean="0"/>
              <a:t>Python scripts </a:t>
            </a:r>
            <a:r>
              <a:rPr lang="en-US" sz="1200" dirty="0" smtClean="0"/>
              <a:t>for Mary and James. Notice the value of the feature flags</a:t>
            </a:r>
          </a:p>
          <a:p>
            <a:r>
              <a:rPr lang="en-US" sz="1200" dirty="0" smtClean="0"/>
              <a:t>In </a:t>
            </a:r>
            <a:r>
              <a:rPr lang="en-US" sz="1200" dirty="0" err="1" smtClean="0"/>
              <a:t>LaunchDarkly</a:t>
            </a:r>
            <a:r>
              <a:rPr lang="en-US" sz="1200" dirty="0" smtClean="0"/>
              <a:t>, disable </a:t>
            </a:r>
            <a:r>
              <a:rPr lang="en-US" sz="1200" dirty="0" err="1" smtClean="0"/>
              <a:t>ApplicationAccess</a:t>
            </a:r>
            <a:r>
              <a:rPr lang="en-US" sz="1200" dirty="0" smtClean="0"/>
              <a:t> for James and run his python script</a:t>
            </a:r>
          </a:p>
          <a:p>
            <a:r>
              <a:rPr lang="en-US" sz="1200" dirty="0" smtClean="0"/>
              <a:t>In </a:t>
            </a:r>
            <a:r>
              <a:rPr lang="en-US" sz="1200" dirty="0" err="1" smtClean="0"/>
              <a:t>LaunchDarkly</a:t>
            </a:r>
            <a:r>
              <a:rPr lang="en-US" sz="1200" dirty="0" smtClean="0"/>
              <a:t>, Change </a:t>
            </a:r>
            <a:r>
              <a:rPr lang="en-US" sz="1200" dirty="0" err="1" smtClean="0"/>
              <a:t>FavoriteColor</a:t>
            </a:r>
            <a:r>
              <a:rPr lang="en-US" sz="1200" dirty="0" smtClean="0"/>
              <a:t> for Mary to Red and run her python script</a:t>
            </a:r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44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Setup Instructions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802311"/>
            <a:ext cx="9144001" cy="384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0" y="381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Initial State For Mary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393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381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Initial State For James</a:t>
            </a:r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38200"/>
            <a:ext cx="9144000" cy="385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53000"/>
            <a:ext cx="9144000" cy="105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381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Disable Access For James</a:t>
            </a:r>
            <a:endParaRPr 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1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Change Favorite Color For Mary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64190"/>
            <a:ext cx="9144000" cy="386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8768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364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</dc:creator>
  <cp:lastModifiedBy>Will</cp:lastModifiedBy>
  <cp:revision>3</cp:revision>
  <dcterms:created xsi:type="dcterms:W3CDTF">2023-12-13T20:09:02Z</dcterms:created>
  <dcterms:modified xsi:type="dcterms:W3CDTF">2023-12-13T20:35:03Z</dcterms:modified>
</cp:coreProperties>
</file>