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CODA Document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Capture, Organize, Decide, Act: Mastering AI-Powered Document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5: Integrating with Productivity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Integration Patterns and Approaches</a:t>
            </a:r>
          </a:p>
          <a:p>
            <a:r>
              <a:t>• Microsoft 365 Integration</a:t>
            </a:r>
          </a:p>
          <a:p>
            <a:r>
              <a:t>• Google Workspace Integration</a:t>
            </a:r>
          </a:p>
          <a:p>
            <a:r>
              <a:t>• Custom API Development</a:t>
            </a:r>
          </a:p>
          <a:p/>
          <a:p>
            <a:r>
              <a:t>Participants will learn how to connect AI document capabilities with everyday productivity tools.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Learning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Live CODA.bins</a:t>
            </a:r>
          </a:p>
          <a:p>
            <a:r>
              <a:t>   - Regular sessions with AI document processing experts</a:t>
            </a:r>
          </a:p>
          <a:p>
            <a:r>
              <a:t>   - Q&amp;A and problem-solving for specific challenges</a:t>
            </a:r>
          </a:p>
          <a:p/>
          <a:p>
            <a:r>
              <a:t>• CODA.vaults</a:t>
            </a:r>
          </a:p>
          <a:p>
            <a:r>
              <a:t>   - Practical implementation exercises</a:t>
            </a:r>
          </a:p>
          <a:p>
            <a:r>
              <a:t>   - Personalized feedback and guidance</a:t>
            </a:r>
          </a:p>
          <a:p/>
          <a:p>
            <a:r>
              <a:t>• CODA.agents</a:t>
            </a:r>
          </a:p>
          <a:p>
            <a:r>
              <a:t>   - Dedicated assistance for specific implementation questions</a:t>
            </a:r>
          </a:p>
          <a:p>
            <a:r>
              <a:t>   - Direct access to technical experts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for Your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Accelerate document processing by 70-90%</a:t>
            </a:r>
          </a:p>
          <a:p>
            <a:r>
              <a:t>• Reduce manual processing costs by 60-80%</a:t>
            </a:r>
          </a:p>
          <a:p>
            <a:r>
              <a:t>• Improve accuracy by 30-50%</a:t>
            </a:r>
          </a:p>
          <a:p>
            <a:r>
              <a:t>• Enhance compliance and auditability</a:t>
            </a:r>
          </a:p>
          <a:p>
            <a:r>
              <a:t>• Redeploy staff to higher-value activities</a:t>
            </a:r>
          </a:p>
          <a:p>
            <a:r>
              <a:t>• Improve customer and employee experience</a:t>
            </a:r>
          </a:p>
          <a:p>
            <a:r>
              <a:t>• Gain competitive advantage through AI adoption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Financial Services</a:t>
            </a:r>
          </a:p>
          <a:p>
            <a:r>
              <a:t>   - Automated loan processing</a:t>
            </a:r>
          </a:p>
          <a:p>
            <a:r>
              <a:t>   - Intelligent invoice handling</a:t>
            </a:r>
          </a:p>
          <a:p/>
          <a:p>
            <a:r>
              <a:t>• Healthcare</a:t>
            </a:r>
          </a:p>
          <a:p>
            <a:r>
              <a:t>   - Medical records processing</a:t>
            </a:r>
          </a:p>
          <a:p>
            <a:r>
              <a:t>   - Insurance verification</a:t>
            </a:r>
          </a:p>
          <a:p/>
          <a:p>
            <a:r>
              <a:t>• Legal</a:t>
            </a:r>
          </a:p>
          <a:p>
            <a:r>
              <a:t>   - Contract analysis</a:t>
            </a:r>
          </a:p>
          <a:p>
            <a:r>
              <a:t>   - Regulatory compliance monitoring</a:t>
            </a:r>
          </a:p>
          <a:p/>
          <a:p>
            <a:r>
              <a:t>• General Business</a:t>
            </a:r>
          </a:p>
          <a:p>
            <a:r>
              <a:t>   - HR document processing</a:t>
            </a:r>
          </a:p>
          <a:p>
            <a:r>
              <a:t>   - Knowledge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Individual Tiers:</a:t>
            </a:r>
          </a:p>
          <a:p>
            <a:r>
              <a:t>• CODA.core (Self-Paced): $1,495</a:t>
            </a:r>
          </a:p>
          <a:p>
            <a:r>
              <a:t>• CODA.bins (Guided): $2,995</a:t>
            </a:r>
          </a:p>
          <a:p>
            <a:r>
              <a:t>• CODA.vaults + CODA.agents (Comprehensive): $4,995</a:t>
            </a:r>
          </a:p>
          <a:p/>
          <a:p>
            <a:r>
              <a:t>Corporate Tiers:</a:t>
            </a:r>
          </a:p>
          <a:p>
            <a:r>
              <a:t>• Team Ecosystem (5-10 participants): $12,500</a:t>
            </a:r>
          </a:p>
          <a:p>
            <a:r>
              <a:t>• Department Ecosystem (11-25 participants): $25,000</a:t>
            </a:r>
          </a:p>
          <a:p>
            <a:r>
              <a:t>• Enterprise Ecosystem (26-50 participants): $45,000</a:t>
            </a:r>
          </a:p>
          <a:p/>
          <a:p>
            <a:r>
              <a:t>Flexible payment options and add-on services available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on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a typical organization processing 10,000 documents monthly:</a:t>
            </a:r>
          </a:p>
          <a:p/>
          <a:p>
            <a:r>
              <a:t>• Current cost: $5-15 per document = $50,000-$150,000 monthly</a:t>
            </a:r>
          </a:p>
          <a:p>
            <a:r>
              <a:t>• With AI automation: $1-3 per document = $10,000-$30,000 monthly</a:t>
            </a:r>
          </a:p>
          <a:p>
            <a:r>
              <a:t>• Monthly savings: $40,000-$120,000</a:t>
            </a:r>
          </a:p>
          <a:p>
            <a:r>
              <a:t>• Annual savings: $480,000-$1,440,000</a:t>
            </a:r>
          </a:p>
          <a:p/>
          <a:p>
            <a:r>
              <a:t>Investment in Department Ecosystem ($25,000) pays for itself in less than one month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CODA Document Ecosystem?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Document-Specific Focus</a:t>
            </a:r>
          </a:p>
          <a:p>
            <a:r>
              <a:t>   - Specialized curriculum for document processing use cases</a:t>
            </a:r>
          </a:p>
          <a:p/>
          <a:p>
            <a:r>
              <a:t>• Practical Implementation Skills</a:t>
            </a:r>
          </a:p>
          <a:p>
            <a:r>
              <a:t>   - Hands-on experience with real-world scenarios</a:t>
            </a:r>
          </a:p>
          <a:p/>
          <a:p>
            <a:r>
              <a:t>• Flexible Learning Options</a:t>
            </a:r>
          </a:p>
          <a:p>
            <a:r>
              <a:t>   - Self-paced modules combined with live support</a:t>
            </a:r>
          </a:p>
          <a:p/>
          <a:p>
            <a:r>
              <a:t>• Ongoing Expert Support</a:t>
            </a:r>
          </a:p>
          <a:p>
            <a:r>
              <a:t>   - Guidance throughout your implementation journey</a:t>
            </a:r>
          </a:p>
          <a:p/>
          <a:p>
            <a:r>
              <a:t>• Proven Methodology</a:t>
            </a:r>
          </a:p>
          <a:p>
            <a:r>
              <a:t>   - Based on successful enterprise implementations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Foundations-2: Foundations &amp; Assessment</a:t>
            </a:r>
            <a:br/>
            <a:r>
              <a:t>• Complete first two on-demand modules</a:t>
            </a:r>
            <a:br/>
            <a:r>
              <a:t>• Assess current document workflows</a:t>
            </a:r>
            <a:br/>
            <a:br/>
            <a:r>
              <a:t>Week 3-6: Skills Development</a:t>
            </a:r>
            <a:br/>
            <a:r>
              <a:t>• Complete remaining modules</a:t>
            </a:r>
            <a:br/>
            <a:r>
              <a:t>• Participate in live office hours</a:t>
            </a:r>
            <a:br/>
            <a:r>
              <a:t>• Begin hands-on assignments</a:t>
            </a:r>
            <a:br/>
            <a:br/>
            <a:r>
              <a:t>Week 7-8: Implementation Planning</a:t>
            </a:r>
            <a:br/>
            <a:r>
              <a:t>• Develop organization-specific roadmap</a:t>
            </a:r>
            <a:br/>
            <a:r>
              <a:t>• Create proof-of-concept implementations</a:t>
            </a:r>
            <a:br/>
            <a:br/>
            <a:r>
              <a:t>Week 9-12: Deployment &amp; Optimization</a:t>
            </a:r>
            <a:br/>
            <a:r>
              <a:t>• Roll out initial AI document solutions</a:t>
            </a:r>
            <a:br/>
            <a:r>
              <a:t>• Measure results and refine approach</a:t>
            </a:r>
          </a:p>
          <a:p>
            <a:r>
              <a:t>• Complete first two on-demand modules</a:t>
            </a:r>
          </a:p>
          <a:p>
            <a:r>
              <a:t>• Assess current document workflows</a:t>
            </a:r>
          </a:p>
          <a:p/>
          <a:p>
            <a:r>
              <a:t>Week 3-6: Skills Development</a:t>
            </a:r>
          </a:p>
          <a:p>
            <a:r>
              <a:t>• Complete remaining modules</a:t>
            </a:r>
          </a:p>
          <a:p>
            <a:r>
              <a:t>• Participate in live office hours</a:t>
            </a:r>
          </a:p>
          <a:p>
            <a:r>
              <a:t>• Begin hands-on assignments</a:t>
            </a:r>
          </a:p>
          <a:p/>
          <a:p>
            <a:r>
              <a:t>Week 7-8: Implementation Planning</a:t>
            </a:r>
          </a:p>
          <a:p>
            <a:r>
              <a:t>• Develop organization-specific roadmap</a:t>
            </a:r>
          </a:p>
          <a:p>
            <a:r>
              <a:t>• Create proof-of-concept implementations</a:t>
            </a:r>
          </a:p>
          <a:p/>
          <a:p>
            <a:r>
              <a:t>Week 9-12: Deployment &amp; Optimization</a:t>
            </a:r>
          </a:p>
          <a:p>
            <a:r>
              <a:t>• Roll out initial AI document solutions</a:t>
            </a:r>
          </a:p>
          <a:p>
            <a:r>
              <a:t>• Measure results and refine approach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Schedule a detailed curriculum review</a:t>
            </a:r>
          </a:p>
          <a:p/>
          <a:p>
            <a:r>
              <a:t>2. Identify key team members for initial training</a:t>
            </a:r>
          </a:p>
          <a:p/>
          <a:p>
            <a:r>
              <a:t>3. Select appropriate tier based on organization size</a:t>
            </a:r>
          </a:p>
          <a:p/>
          <a:p>
            <a:r>
              <a:t>4. Determine implementation timeline</a:t>
            </a:r>
          </a:p>
          <a:p/>
          <a:p>
            <a:r>
              <a:t>5. Begin transforming your document workflows with AI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more information about the CODA Document Ecosystem:</a:t>
            </a:r>
          </a:p>
          <a:p/>
          <a:p>
            <a:r>
              <a:t>Email: ai.ecosystem@innovasolutions.com</a:t>
            </a:r>
          </a:p>
          <a:p/>
          <a:p>
            <a:r>
              <a:t>Phone: (555) 123-4567</a:t>
            </a:r>
          </a:p>
          <a:p/>
          <a:p>
            <a:r>
              <a:t>Website: www.innovasolutions.com/ai-ecosystem</a:t>
            </a:r>
          </a:p>
          <a:p/>
          <a:p>
            <a:r>
              <a:t>Schedule a consultation: calendly.com/innova-ai-ecosystem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Document Processing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Organizations are drowning in documents</a:t>
            </a:r>
          </a:p>
          <a:p>
            <a:r>
              <a:t>• Manual processing is slow, error-prone, and expensive</a:t>
            </a:r>
          </a:p>
          <a:p>
            <a:r>
              <a:t>• AI offers transformative capabilities for document workflows</a:t>
            </a:r>
          </a:p>
          <a:p>
            <a:r>
              <a:t>• Teams need practical skills to implement AI document solutions</a:t>
            </a:r>
          </a:p>
          <a:p>
            <a:r>
              <a:t>• The CODA Document Ecosystem bridges this critical skills gap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80% of business information resides in unstructured documents</a:t>
            </a:r>
          </a:p>
          <a:p>
            <a:r>
              <a:t>• Organizations process thousands of documents daily</a:t>
            </a:r>
          </a:p>
          <a:p>
            <a:r>
              <a:t>• Traditional document processing is:</a:t>
            </a:r>
          </a:p>
          <a:p>
            <a:r>
              <a:t>   - Labor-intensive</a:t>
            </a:r>
          </a:p>
          <a:p>
            <a:r>
              <a:t>   - Error-prone</a:t>
            </a:r>
          </a:p>
          <a:p>
            <a:r>
              <a:t>   - Slow</a:t>
            </a:r>
          </a:p>
          <a:p>
            <a:r>
              <a:t>   - Expensive</a:t>
            </a:r>
          </a:p>
          <a:p>
            <a:r>
              <a:t>• Teams lack practical AI document processing skills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Solution: CODA Document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comprehensive training program that equips teams with practical AI document processing skills:</a:t>
            </a:r>
          </a:p>
          <a:p/>
          <a:p>
            <a:r>
              <a:t>• CODA.core Modules</a:t>
            </a:r>
          </a:p>
          <a:p>
            <a:r>
              <a:t>• Live CODA.bins with AI Experts</a:t>
            </a:r>
          </a:p>
          <a:p>
            <a:r>
              <a:t>• CODA.vaults</a:t>
            </a:r>
          </a:p>
          <a:p>
            <a:r>
              <a:t>• CODA.agents</a:t>
            </a:r>
          </a:p>
          <a:p>
            <a:r>
              <a:t>• Real-World Implementation Guidance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CODA.core Modules:</a:t>
            </a:r>
          </a:p>
          <a:p/>
          <a:p>
            <a:r>
              <a:t>1. Introduction to AI for Document Processing &amp; Collaboration</a:t>
            </a:r>
          </a:p>
          <a:p>
            <a:r>
              <a:t>2. Document Classification &amp; Data Extraction with AI</a:t>
            </a:r>
          </a:p>
          <a:p>
            <a:r>
              <a:t>3. Document Summarization &amp; Task Automation</a:t>
            </a:r>
          </a:p>
          <a:p>
            <a:r>
              <a:t>4. Security, Compliance, and Governance in AI Workflows</a:t>
            </a:r>
          </a:p>
          <a:p>
            <a:r>
              <a:t>5. Integrating with Productivity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1: Introduction to AI for Document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in Document Processing: An Overview</a:t>
            </a:r>
          </a:p>
          <a:p>
            <a:r>
              <a:t>• Key Technologies and Capabilities</a:t>
            </a:r>
          </a:p>
          <a:p>
            <a:r>
              <a:t>• Business Value and Use Cases</a:t>
            </a:r>
          </a:p>
          <a:p>
            <a:r>
              <a:t>• Getting Started with AI Document Tools</a:t>
            </a:r>
          </a:p>
          <a:p/>
          <a:p>
            <a:r>
              <a:t>Participants will understand fundamental AI concepts and their application to document workflows.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2: Document Classification &amp;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 Classification Fundamentals</a:t>
            </a:r>
          </a:p>
          <a:p>
            <a:r>
              <a:t>• Extraction Techniques for Structured Documents</a:t>
            </a:r>
          </a:p>
          <a:p>
            <a:r>
              <a:t>• Working with Semi-Structured Content</a:t>
            </a:r>
          </a:p>
          <a:p>
            <a:r>
              <a:t>• Validation and Quality Control</a:t>
            </a:r>
          </a:p>
          <a:p/>
          <a:p>
            <a:r>
              <a:t>Participants will learn how to automatically categorize documents and extract valuable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3: Document Summarization &amp; Task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 Summarization Techniques</a:t>
            </a:r>
          </a:p>
          <a:p>
            <a:r>
              <a:t>• Extractive vs. Abstractive Approaches</a:t>
            </a:r>
          </a:p>
          <a:p>
            <a:r>
              <a:t>• Task Identification and Automation</a:t>
            </a:r>
          </a:p>
          <a:p>
            <a:r>
              <a:t>• Building Automated Workflows</a:t>
            </a:r>
          </a:p>
          <a:p/>
          <a:p>
            <a:r>
              <a:t>Participants will master techniques for condensing documents and automating routine tasks.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4: Security, Compliance, and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Security Fundamentals for AI Document Systems</a:t>
            </a:r>
          </a:p>
          <a:p>
            <a:r>
              <a:t>• Regulatory Compliance Frameworks</a:t>
            </a:r>
          </a:p>
          <a:p>
            <a:r>
              <a:t>• Data Privacy and Protection</a:t>
            </a:r>
          </a:p>
          <a:p>
            <a:r>
              <a:t>• Governance Best Practices</a:t>
            </a:r>
          </a:p>
          <a:p/>
          <a:p>
            <a:r>
              <a:t>Participants will understand how to implement AI document solutions securely and responsibly.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