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0BB3-1084-DC50-E9AC-F22CD6A44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8A64B-6478-6F04-AEE3-2FB7CC49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4402-00A4-48F0-0533-233A676F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2FA-11B0-42CD-A5C7-9CEDDF19B83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3A2DD-B8D9-8748-BF94-CBB6FE49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28792-AAA8-297F-5AA2-FA1F825C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3458-4054-4B04-AAC6-7120D92B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6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5AF8-6A1A-CF7F-7C8C-2CC0BB8E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229EC-E9FF-FDB2-66C3-2C8340D9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8DCF-AA93-47C0-7D35-8DCB2DB7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2FA-11B0-42CD-A5C7-9CEDDF19B83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4746-8848-8023-7E8F-BF77FC46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BC90C-A091-D6DF-3F2C-F56EE83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3458-4054-4B04-AAC6-7120D92B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1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B3627-5C6B-7993-6B28-2E8CA2156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8A88-9FA1-463C-B21E-46CD76F44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00B3-832A-B9BE-104A-9279A916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2FA-11B0-42CD-A5C7-9CEDDF19B83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02FA-3C53-9140-03DE-5EC42CA5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33ED8-8F00-D7BC-00A0-549FE164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3458-4054-4B04-AAC6-7120D92B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F666-D670-0B41-997C-7474FD06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1F1C-E377-F27A-F9D7-D0AAC374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AAF49-64B5-757A-AA19-281C7F5D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2FA-11B0-42CD-A5C7-9CEDDF19B83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359C-10E5-5219-8F22-7EE658BE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E8BB-808E-2BBE-14DE-C612365D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3458-4054-4B04-AAC6-7120D92B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5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0123-F5E0-85B5-5BD1-9A93A23D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2CDB1-3602-F0FD-C7E4-A317ACA2A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E7CD-5E2A-8C79-611A-4F2C9391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2FA-11B0-42CD-A5C7-9CEDDF19B83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425F0-7448-EAA3-77E5-D1C746B2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A976-0345-F59E-83A4-2BAA5DF7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3458-4054-4B04-AAC6-7120D92B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80F6-5937-5B11-2ADF-C36EAA90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95E6-4EFF-F528-D1A2-58D2F7191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6C157-7F97-8FE5-8C30-FEA02F1EC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5F22B-23BE-FDE3-E07E-B720680C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2FA-11B0-42CD-A5C7-9CEDDF19B83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D2770-1F37-C5BF-ED2D-0087950C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038B-A886-EDF9-2B75-6D660F6C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3458-4054-4B04-AAC6-7120D92B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33EF-7E7D-90D9-2BB4-B16C7F4B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C66B-E4EB-E5BF-1764-751C95EE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A949E-B073-7C8E-2641-C5BF63BF0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D7B6F-CAC1-C957-73B4-1C6C7BFB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853B8-0301-E8D8-2F65-7E4AF969F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17F31-3FCA-18C8-1B91-DDE9C345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2FA-11B0-42CD-A5C7-9CEDDF19B83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D1752-F57A-5333-5491-3A368BED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0942F-0B3F-7E8D-4F42-1C3D1CE0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3458-4054-4B04-AAC6-7120D92B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8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2647-CB33-9BE4-B7B1-44ABF72D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F000C-A0EA-5120-FAE1-2E279E50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2FA-11B0-42CD-A5C7-9CEDDF19B83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BD078-37AB-2B43-A61E-D2641E7A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30992-6FCD-DC45-1C1C-33D95E53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3458-4054-4B04-AAC6-7120D92B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1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AB747-749D-73EF-D750-68945E5E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2FA-11B0-42CD-A5C7-9CEDDF19B83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4E838-5A2F-87BB-92F0-0536D158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1FC55-A579-22F0-E90A-35AEC34E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3458-4054-4B04-AAC6-7120D92B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3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0862-EA74-B450-F5DD-10600C9D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1BDD-0291-5E14-148F-69FE2630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C1E87-AC8B-2238-AE94-2EE5AB5C6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239A-64A0-2A56-F350-F4CE575E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2FA-11B0-42CD-A5C7-9CEDDF19B83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70DCA-471A-90AE-B4DF-66441BFA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7DC7-949B-A3A7-2665-CAE0D5A9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3458-4054-4B04-AAC6-7120D92B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8305-1166-7A1B-8CE5-A5091B5F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342C1-7314-427E-F2BA-881ED17A6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5D79F-B857-6D4C-4EBB-B3D403BA1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733C3-45BC-BB48-B7EE-1A43C948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2FA-11B0-42CD-A5C7-9CEDDF19B83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F5234-2B3A-D9DA-365C-4B8A627B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BCBEC-2F4C-7ECF-7023-9E0F7894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3458-4054-4B04-AAC6-7120D92B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2E9D9-FB01-A762-9DB9-D51B1BCD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516C7-43E8-3227-78F4-4C83A4607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FBD5-864C-D97C-70F4-61EF84DFE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972FA-11B0-42CD-A5C7-9CEDDF19B83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22747-63BA-4791-483B-6F36297A1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5EF48-9F93-30F9-96A3-6266E804E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13458-4054-4B04-AAC6-7120D92B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8265-845E-4AFF-886B-52489B043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8FD09-7B44-B343-CBE5-57E5BFE06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2980E0-89AD-41A7-BF1B-79715BA2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373"/>
            <a:ext cx="12192000" cy="58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5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10118-F95D-D7DE-549B-51E0E2AD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81F3-45D7-C8A2-50D5-43B9D809F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3389D-1475-08C2-22FC-7AB4FEBFE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omputer screen with a blue box and black text&#10;&#10;Description automatically generated">
            <a:extLst>
              <a:ext uri="{FF2B5EF4-FFF2-40B4-BE49-F238E27FC236}">
                <a16:creationId xmlns:a16="http://schemas.microsoft.com/office/drawing/2014/main" id="{1F87601C-D79A-98C2-AD3F-E0CCC0AFE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774"/>
            <a:ext cx="12192000" cy="57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5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32E0E-ABE0-0FF6-B365-61C6C81D3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CC8F-9AAF-A194-EA8B-A3E64973F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09894-4F45-D93F-4245-BE1C8D5CE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00EFF5-3BDA-1866-2CD3-407CE20BC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"/>
            <a:ext cx="121920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0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AF52C-02B1-E9CB-AA67-88C8B382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A350-D586-A51D-82F6-15206355C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B82C6-0302-5FE5-A73B-A9029E91E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B257146-C2E2-9747-4C70-3953C388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871"/>
            <a:ext cx="12192000" cy="58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9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53F84-8ACD-8445-CDD7-F3AF8D8F0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94D0-8DEF-B373-698C-4AE564E08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83268-7F50-F4D1-E98C-24F7ED632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grid&#10;&#10;Description automatically generated">
            <a:extLst>
              <a:ext uri="{FF2B5EF4-FFF2-40B4-BE49-F238E27FC236}">
                <a16:creationId xmlns:a16="http://schemas.microsoft.com/office/drawing/2014/main" id="{7FA0B8F6-B1E2-5DF6-0055-482246C0B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00"/>
            <a:ext cx="12173036" cy="68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3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300E5-46C5-2707-85E2-805815C37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0D49-5EFB-5FED-F8F9-D3C49DE2E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1ACD3-BB35-E2BB-2E1C-45F8F58B8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8D9FB73-CEF9-FCA9-8EFD-EDFFD8AF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00"/>
            <a:ext cx="12173036" cy="68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27BFFC773364E8D4C5DE9CECAB701" ma:contentTypeVersion="4" ma:contentTypeDescription="Create a new document." ma:contentTypeScope="" ma:versionID="7f2bd0d76873c605205230576c8df47b">
  <xsd:schema xmlns:xsd="http://www.w3.org/2001/XMLSchema" xmlns:xs="http://www.w3.org/2001/XMLSchema" xmlns:p="http://schemas.microsoft.com/office/2006/metadata/properties" xmlns:ns3="583f9260-14e0-4ddb-92a2-ee7eb5e279b0" targetNamespace="http://schemas.microsoft.com/office/2006/metadata/properties" ma:root="true" ma:fieldsID="4798f1bc80d3344d2d42e991bd1f64d7" ns3:_="">
    <xsd:import namespace="583f9260-14e0-4ddb-92a2-ee7eb5e279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3f9260-14e0-4ddb-92a2-ee7eb5e27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FF3050-58ED-4128-9315-B4A28C43F0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127CC4-B2CE-48F8-9B9A-6EB44FACE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3f9260-14e0-4ddb-92a2-ee7eb5e279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3AB359-4279-4760-8692-671BC4C7B3DC}">
  <ds:schemaRefs>
    <ds:schemaRef ds:uri="http://schemas.microsoft.com/office/2006/metadata/properties"/>
    <ds:schemaRef ds:uri="http://schemas.microsoft.com/office/infopath/2007/PartnerControls"/>
    <ds:schemaRef ds:uri="583f9260-14e0-4ddb-92a2-ee7eb5e279b0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Matush Polakovic</dc:creator>
  <cp:lastModifiedBy>Matush Polakovic</cp:lastModifiedBy>
  <cp:revision>2</cp:revision>
  <dcterms:created xsi:type="dcterms:W3CDTF">2024-11-10T02:01:14Z</dcterms:created>
  <dcterms:modified xsi:type="dcterms:W3CDTF">2024-11-10T02:11:22Z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0x01010033A27BFFC773364E8D4C5DE9CECAB701</vt:lpwstr>
  </property>
</Properties>
</file>