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7" r:id="rId3"/>
    <p:sldId id="268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E0C5478-1F3E-4E77-8C6C-C9FCAFA91D1F}" v="1" dt="2024-02-02T06:41:28.1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os Poletto Alves" userId="cbbafe179c8c6a45" providerId="LiveId" clId="{9E0C5478-1F3E-4E77-8C6C-C9FCAFA91D1F}"/>
    <pc:docChg chg="undo redo custSel addSld modSld">
      <pc:chgData name="Marcos Poletto Alves" userId="cbbafe179c8c6a45" providerId="LiveId" clId="{9E0C5478-1F3E-4E77-8C6C-C9FCAFA91D1F}" dt="2024-02-02T06:41:28.390" v="2213" actId="27636"/>
      <pc:docMkLst>
        <pc:docMk/>
      </pc:docMkLst>
      <pc:sldChg chg="modSp">
        <pc:chgData name="Marcos Poletto Alves" userId="cbbafe179c8c6a45" providerId="LiveId" clId="{9E0C5478-1F3E-4E77-8C6C-C9FCAFA91D1F}" dt="2024-02-02T06:41:28.163" v="2210"/>
        <pc:sldMkLst>
          <pc:docMk/>
          <pc:sldMk cId="3413204156" sldId="256"/>
        </pc:sldMkLst>
        <pc:spChg chg="mod">
          <ac:chgData name="Marcos Poletto Alves" userId="cbbafe179c8c6a45" providerId="LiveId" clId="{9E0C5478-1F3E-4E77-8C6C-C9FCAFA91D1F}" dt="2024-02-02T06:41:28.163" v="2210"/>
          <ac:spMkLst>
            <pc:docMk/>
            <pc:sldMk cId="3413204156" sldId="256"/>
            <ac:spMk id="2" creationId="{FC343B92-66EA-C6C5-A7D7-BA7A16D82A7C}"/>
          </ac:spMkLst>
        </pc:spChg>
        <pc:spChg chg="mod">
          <ac:chgData name="Marcos Poletto Alves" userId="cbbafe179c8c6a45" providerId="LiveId" clId="{9E0C5478-1F3E-4E77-8C6C-C9FCAFA91D1F}" dt="2024-02-02T06:41:28.163" v="2210"/>
          <ac:spMkLst>
            <pc:docMk/>
            <pc:sldMk cId="3413204156" sldId="256"/>
            <ac:spMk id="3" creationId="{1D30D506-0266-EE5A-1BE6-7E7B94B79390}"/>
          </ac:spMkLst>
        </pc:spChg>
      </pc:sldChg>
      <pc:sldChg chg="modSp mod">
        <pc:chgData name="Marcos Poletto Alves" userId="cbbafe179c8c6a45" providerId="LiveId" clId="{9E0C5478-1F3E-4E77-8C6C-C9FCAFA91D1F}" dt="2024-02-02T06:41:28.163" v="2210"/>
        <pc:sldMkLst>
          <pc:docMk/>
          <pc:sldMk cId="3169900691" sldId="257"/>
        </pc:sldMkLst>
        <pc:spChg chg="mod">
          <ac:chgData name="Marcos Poletto Alves" userId="cbbafe179c8c6a45" providerId="LiveId" clId="{9E0C5478-1F3E-4E77-8C6C-C9FCAFA91D1F}" dt="2024-02-02T06:41:28.163" v="2210"/>
          <ac:spMkLst>
            <pc:docMk/>
            <pc:sldMk cId="3169900691" sldId="257"/>
            <ac:spMk id="2" creationId="{98CD9BA5-D95C-2DE9-5A08-29F4A1A27FD5}"/>
          </ac:spMkLst>
        </pc:spChg>
        <pc:spChg chg="mod">
          <ac:chgData name="Marcos Poletto Alves" userId="cbbafe179c8c6a45" providerId="LiveId" clId="{9E0C5478-1F3E-4E77-8C6C-C9FCAFA91D1F}" dt="2024-02-02T06:41:28.163" v="2210"/>
          <ac:spMkLst>
            <pc:docMk/>
            <pc:sldMk cId="3169900691" sldId="257"/>
            <ac:spMk id="3" creationId="{FD92AE41-9FC9-325D-4148-F8C5E160E0BB}"/>
          </ac:spMkLst>
        </pc:spChg>
      </pc:sldChg>
      <pc:sldChg chg="modSp mod">
        <pc:chgData name="Marcos Poletto Alves" userId="cbbafe179c8c6a45" providerId="LiveId" clId="{9E0C5478-1F3E-4E77-8C6C-C9FCAFA91D1F}" dt="2024-02-02T06:41:28.163" v="2210"/>
        <pc:sldMkLst>
          <pc:docMk/>
          <pc:sldMk cId="2276237653" sldId="258"/>
        </pc:sldMkLst>
        <pc:spChg chg="mod">
          <ac:chgData name="Marcos Poletto Alves" userId="cbbafe179c8c6a45" providerId="LiveId" clId="{9E0C5478-1F3E-4E77-8C6C-C9FCAFA91D1F}" dt="2024-02-02T06:41:28.163" v="2210"/>
          <ac:spMkLst>
            <pc:docMk/>
            <pc:sldMk cId="2276237653" sldId="258"/>
            <ac:spMk id="2" creationId="{90CB5BA4-B9BD-6ED8-A586-0015504CB078}"/>
          </ac:spMkLst>
        </pc:spChg>
        <pc:spChg chg="mod">
          <ac:chgData name="Marcos Poletto Alves" userId="cbbafe179c8c6a45" providerId="LiveId" clId="{9E0C5478-1F3E-4E77-8C6C-C9FCAFA91D1F}" dt="2024-02-02T06:41:28.163" v="2210"/>
          <ac:spMkLst>
            <pc:docMk/>
            <pc:sldMk cId="2276237653" sldId="258"/>
            <ac:spMk id="3" creationId="{6B0B42CC-0385-DCCE-10FE-50C0234C47D8}"/>
          </ac:spMkLst>
        </pc:spChg>
      </pc:sldChg>
      <pc:sldChg chg="modSp">
        <pc:chgData name="Marcos Poletto Alves" userId="cbbafe179c8c6a45" providerId="LiveId" clId="{9E0C5478-1F3E-4E77-8C6C-C9FCAFA91D1F}" dt="2024-02-02T06:41:28.163" v="2210"/>
        <pc:sldMkLst>
          <pc:docMk/>
          <pc:sldMk cId="3451488738" sldId="259"/>
        </pc:sldMkLst>
        <pc:spChg chg="mod">
          <ac:chgData name="Marcos Poletto Alves" userId="cbbafe179c8c6a45" providerId="LiveId" clId="{9E0C5478-1F3E-4E77-8C6C-C9FCAFA91D1F}" dt="2024-02-02T06:41:28.163" v="2210"/>
          <ac:spMkLst>
            <pc:docMk/>
            <pc:sldMk cId="3451488738" sldId="259"/>
            <ac:spMk id="2" creationId="{B5B87BD2-31ED-3D16-3841-CD76BBFA5F08}"/>
          </ac:spMkLst>
        </pc:spChg>
        <pc:spChg chg="mod">
          <ac:chgData name="Marcos Poletto Alves" userId="cbbafe179c8c6a45" providerId="LiveId" clId="{9E0C5478-1F3E-4E77-8C6C-C9FCAFA91D1F}" dt="2024-02-02T06:41:28.163" v="2210"/>
          <ac:spMkLst>
            <pc:docMk/>
            <pc:sldMk cId="3451488738" sldId="259"/>
            <ac:spMk id="3" creationId="{796F32A2-4325-6664-2A78-6C61EC9974A5}"/>
          </ac:spMkLst>
        </pc:spChg>
      </pc:sldChg>
      <pc:sldChg chg="modSp">
        <pc:chgData name="Marcos Poletto Alves" userId="cbbafe179c8c6a45" providerId="LiveId" clId="{9E0C5478-1F3E-4E77-8C6C-C9FCAFA91D1F}" dt="2024-02-02T06:41:28.163" v="2210"/>
        <pc:sldMkLst>
          <pc:docMk/>
          <pc:sldMk cId="3803438092" sldId="260"/>
        </pc:sldMkLst>
        <pc:spChg chg="mod">
          <ac:chgData name="Marcos Poletto Alves" userId="cbbafe179c8c6a45" providerId="LiveId" clId="{9E0C5478-1F3E-4E77-8C6C-C9FCAFA91D1F}" dt="2024-02-02T06:41:28.163" v="2210"/>
          <ac:spMkLst>
            <pc:docMk/>
            <pc:sldMk cId="3803438092" sldId="260"/>
            <ac:spMk id="2" creationId="{A012ECC8-2F7E-6D46-B1CD-CB6A6BCD7EBA}"/>
          </ac:spMkLst>
        </pc:spChg>
        <pc:spChg chg="mod">
          <ac:chgData name="Marcos Poletto Alves" userId="cbbafe179c8c6a45" providerId="LiveId" clId="{9E0C5478-1F3E-4E77-8C6C-C9FCAFA91D1F}" dt="2024-02-02T06:41:28.163" v="2210"/>
          <ac:spMkLst>
            <pc:docMk/>
            <pc:sldMk cId="3803438092" sldId="260"/>
            <ac:spMk id="3" creationId="{529C2E06-1B4E-2B5B-D1D6-4AB62E460406}"/>
          </ac:spMkLst>
        </pc:spChg>
      </pc:sldChg>
      <pc:sldChg chg="modSp">
        <pc:chgData name="Marcos Poletto Alves" userId="cbbafe179c8c6a45" providerId="LiveId" clId="{9E0C5478-1F3E-4E77-8C6C-C9FCAFA91D1F}" dt="2024-02-02T06:41:28.163" v="2210"/>
        <pc:sldMkLst>
          <pc:docMk/>
          <pc:sldMk cId="2573489039" sldId="261"/>
        </pc:sldMkLst>
        <pc:spChg chg="mod">
          <ac:chgData name="Marcos Poletto Alves" userId="cbbafe179c8c6a45" providerId="LiveId" clId="{9E0C5478-1F3E-4E77-8C6C-C9FCAFA91D1F}" dt="2024-02-02T06:41:28.163" v="2210"/>
          <ac:spMkLst>
            <pc:docMk/>
            <pc:sldMk cId="2573489039" sldId="261"/>
            <ac:spMk id="2" creationId="{FA2B1B56-A1DE-7897-0164-319FBA12C938}"/>
          </ac:spMkLst>
        </pc:spChg>
        <pc:spChg chg="mod">
          <ac:chgData name="Marcos Poletto Alves" userId="cbbafe179c8c6a45" providerId="LiveId" clId="{9E0C5478-1F3E-4E77-8C6C-C9FCAFA91D1F}" dt="2024-02-02T06:41:28.163" v="2210"/>
          <ac:spMkLst>
            <pc:docMk/>
            <pc:sldMk cId="2573489039" sldId="261"/>
            <ac:spMk id="3" creationId="{B1C39FAD-543D-EC31-CCFE-079128051004}"/>
          </ac:spMkLst>
        </pc:spChg>
      </pc:sldChg>
      <pc:sldChg chg="modSp mod">
        <pc:chgData name="Marcos Poletto Alves" userId="cbbafe179c8c6a45" providerId="LiveId" clId="{9E0C5478-1F3E-4E77-8C6C-C9FCAFA91D1F}" dt="2024-02-02T06:41:28.376" v="2212" actId="27636"/>
        <pc:sldMkLst>
          <pc:docMk/>
          <pc:sldMk cId="378407111" sldId="262"/>
        </pc:sldMkLst>
        <pc:spChg chg="mod">
          <ac:chgData name="Marcos Poletto Alves" userId="cbbafe179c8c6a45" providerId="LiveId" clId="{9E0C5478-1F3E-4E77-8C6C-C9FCAFA91D1F}" dt="2024-02-02T06:41:28.163" v="2210"/>
          <ac:spMkLst>
            <pc:docMk/>
            <pc:sldMk cId="378407111" sldId="262"/>
            <ac:spMk id="2" creationId="{7C886BE6-9054-6C1A-55D8-D242B71B3172}"/>
          </ac:spMkLst>
        </pc:spChg>
        <pc:spChg chg="mod">
          <ac:chgData name="Marcos Poletto Alves" userId="cbbafe179c8c6a45" providerId="LiveId" clId="{9E0C5478-1F3E-4E77-8C6C-C9FCAFA91D1F}" dt="2024-02-02T06:41:28.376" v="2212" actId="27636"/>
          <ac:spMkLst>
            <pc:docMk/>
            <pc:sldMk cId="378407111" sldId="262"/>
            <ac:spMk id="3" creationId="{784784A2-BA54-27AE-923D-650AE9B05FDE}"/>
          </ac:spMkLst>
        </pc:spChg>
      </pc:sldChg>
      <pc:sldChg chg="modSp">
        <pc:chgData name="Marcos Poletto Alves" userId="cbbafe179c8c6a45" providerId="LiveId" clId="{9E0C5478-1F3E-4E77-8C6C-C9FCAFA91D1F}" dt="2024-02-02T06:41:28.163" v="2210"/>
        <pc:sldMkLst>
          <pc:docMk/>
          <pc:sldMk cId="236753285" sldId="263"/>
        </pc:sldMkLst>
        <pc:spChg chg="mod">
          <ac:chgData name="Marcos Poletto Alves" userId="cbbafe179c8c6a45" providerId="LiveId" clId="{9E0C5478-1F3E-4E77-8C6C-C9FCAFA91D1F}" dt="2024-02-02T06:41:28.163" v="2210"/>
          <ac:spMkLst>
            <pc:docMk/>
            <pc:sldMk cId="236753285" sldId="263"/>
            <ac:spMk id="2" creationId="{8326DD52-E002-59F9-18AB-9752ACDC7CC3}"/>
          </ac:spMkLst>
        </pc:spChg>
        <pc:spChg chg="mod">
          <ac:chgData name="Marcos Poletto Alves" userId="cbbafe179c8c6a45" providerId="LiveId" clId="{9E0C5478-1F3E-4E77-8C6C-C9FCAFA91D1F}" dt="2024-02-02T06:41:28.163" v="2210"/>
          <ac:spMkLst>
            <pc:docMk/>
            <pc:sldMk cId="236753285" sldId="263"/>
            <ac:spMk id="3" creationId="{CC8E4FF5-CCFC-9850-36F2-886C4E0B9A2D}"/>
          </ac:spMkLst>
        </pc:spChg>
      </pc:sldChg>
      <pc:sldChg chg="modSp">
        <pc:chgData name="Marcos Poletto Alves" userId="cbbafe179c8c6a45" providerId="LiveId" clId="{9E0C5478-1F3E-4E77-8C6C-C9FCAFA91D1F}" dt="2024-02-02T06:41:28.163" v="2210"/>
        <pc:sldMkLst>
          <pc:docMk/>
          <pc:sldMk cId="3283055022" sldId="264"/>
        </pc:sldMkLst>
        <pc:spChg chg="mod">
          <ac:chgData name="Marcos Poletto Alves" userId="cbbafe179c8c6a45" providerId="LiveId" clId="{9E0C5478-1F3E-4E77-8C6C-C9FCAFA91D1F}" dt="2024-02-02T06:41:28.163" v="2210"/>
          <ac:spMkLst>
            <pc:docMk/>
            <pc:sldMk cId="3283055022" sldId="264"/>
            <ac:spMk id="2" creationId="{A628C28C-1611-3DFD-6FEA-DAFA0B71138D}"/>
          </ac:spMkLst>
        </pc:spChg>
        <pc:spChg chg="mod">
          <ac:chgData name="Marcos Poletto Alves" userId="cbbafe179c8c6a45" providerId="LiveId" clId="{9E0C5478-1F3E-4E77-8C6C-C9FCAFA91D1F}" dt="2024-02-02T06:41:28.163" v="2210"/>
          <ac:spMkLst>
            <pc:docMk/>
            <pc:sldMk cId="3283055022" sldId="264"/>
            <ac:spMk id="3" creationId="{4E929671-DCB6-4809-9E47-488EE0D0069E}"/>
          </ac:spMkLst>
        </pc:spChg>
      </pc:sldChg>
      <pc:sldChg chg="modSp">
        <pc:chgData name="Marcos Poletto Alves" userId="cbbafe179c8c6a45" providerId="LiveId" clId="{9E0C5478-1F3E-4E77-8C6C-C9FCAFA91D1F}" dt="2024-02-02T06:41:28.163" v="2210"/>
        <pc:sldMkLst>
          <pc:docMk/>
          <pc:sldMk cId="2422622293" sldId="265"/>
        </pc:sldMkLst>
        <pc:spChg chg="mod">
          <ac:chgData name="Marcos Poletto Alves" userId="cbbafe179c8c6a45" providerId="LiveId" clId="{9E0C5478-1F3E-4E77-8C6C-C9FCAFA91D1F}" dt="2024-02-02T06:41:28.163" v="2210"/>
          <ac:spMkLst>
            <pc:docMk/>
            <pc:sldMk cId="2422622293" sldId="265"/>
            <ac:spMk id="2" creationId="{532D3F98-E309-C833-FC71-90CF383E8E9B}"/>
          </ac:spMkLst>
        </pc:spChg>
        <pc:spChg chg="mod">
          <ac:chgData name="Marcos Poletto Alves" userId="cbbafe179c8c6a45" providerId="LiveId" clId="{9E0C5478-1F3E-4E77-8C6C-C9FCAFA91D1F}" dt="2024-02-02T06:41:28.163" v="2210"/>
          <ac:spMkLst>
            <pc:docMk/>
            <pc:sldMk cId="2422622293" sldId="265"/>
            <ac:spMk id="3" creationId="{C6E55925-35AF-C1AB-F8EC-ADE58B0F124E}"/>
          </ac:spMkLst>
        </pc:spChg>
      </pc:sldChg>
      <pc:sldChg chg="modSp mod">
        <pc:chgData name="Marcos Poletto Alves" userId="cbbafe179c8c6a45" providerId="LiveId" clId="{9E0C5478-1F3E-4E77-8C6C-C9FCAFA91D1F}" dt="2024-02-02T06:41:28.163" v="2210"/>
        <pc:sldMkLst>
          <pc:docMk/>
          <pc:sldMk cId="1897518639" sldId="266"/>
        </pc:sldMkLst>
        <pc:spChg chg="mod">
          <ac:chgData name="Marcos Poletto Alves" userId="cbbafe179c8c6a45" providerId="LiveId" clId="{9E0C5478-1F3E-4E77-8C6C-C9FCAFA91D1F}" dt="2024-02-02T06:41:28.163" v="2210"/>
          <ac:spMkLst>
            <pc:docMk/>
            <pc:sldMk cId="1897518639" sldId="266"/>
            <ac:spMk id="2" creationId="{2D68382B-8604-035A-8C99-A200019AD16A}"/>
          </ac:spMkLst>
        </pc:spChg>
        <pc:spChg chg="mod">
          <ac:chgData name="Marcos Poletto Alves" userId="cbbafe179c8c6a45" providerId="LiveId" clId="{9E0C5478-1F3E-4E77-8C6C-C9FCAFA91D1F}" dt="2024-02-02T06:41:28.163" v="2210"/>
          <ac:spMkLst>
            <pc:docMk/>
            <pc:sldMk cId="1897518639" sldId="266"/>
            <ac:spMk id="3" creationId="{2409C7D5-A156-1537-3AEE-121E4C2694F2}"/>
          </ac:spMkLst>
        </pc:spChg>
      </pc:sldChg>
      <pc:sldChg chg="modSp new mod">
        <pc:chgData name="Marcos Poletto Alves" userId="cbbafe179c8c6a45" providerId="LiveId" clId="{9E0C5478-1F3E-4E77-8C6C-C9FCAFA91D1F}" dt="2024-02-02T06:41:28.163" v="2210"/>
        <pc:sldMkLst>
          <pc:docMk/>
          <pc:sldMk cId="2881074748" sldId="267"/>
        </pc:sldMkLst>
        <pc:spChg chg="mod">
          <ac:chgData name="Marcos Poletto Alves" userId="cbbafe179c8c6a45" providerId="LiveId" clId="{9E0C5478-1F3E-4E77-8C6C-C9FCAFA91D1F}" dt="2024-02-02T06:41:28.163" v="2210"/>
          <ac:spMkLst>
            <pc:docMk/>
            <pc:sldMk cId="2881074748" sldId="267"/>
            <ac:spMk id="2" creationId="{28FCF64F-DB94-283E-D074-0911717A3223}"/>
          </ac:spMkLst>
        </pc:spChg>
        <pc:spChg chg="mod">
          <ac:chgData name="Marcos Poletto Alves" userId="cbbafe179c8c6a45" providerId="LiveId" clId="{9E0C5478-1F3E-4E77-8C6C-C9FCAFA91D1F}" dt="2024-02-02T06:41:28.163" v="2210"/>
          <ac:spMkLst>
            <pc:docMk/>
            <pc:sldMk cId="2881074748" sldId="267"/>
            <ac:spMk id="3" creationId="{75A48B23-AEDE-3DC2-021D-53CDC2E3E696}"/>
          </ac:spMkLst>
        </pc:spChg>
      </pc:sldChg>
      <pc:sldChg chg="modSp new mod">
        <pc:chgData name="Marcos Poletto Alves" userId="cbbafe179c8c6a45" providerId="LiveId" clId="{9E0C5478-1F3E-4E77-8C6C-C9FCAFA91D1F}" dt="2024-02-02T06:41:28.358" v="2211" actId="27636"/>
        <pc:sldMkLst>
          <pc:docMk/>
          <pc:sldMk cId="3515045006" sldId="268"/>
        </pc:sldMkLst>
        <pc:spChg chg="mod">
          <ac:chgData name="Marcos Poletto Alves" userId="cbbafe179c8c6a45" providerId="LiveId" clId="{9E0C5478-1F3E-4E77-8C6C-C9FCAFA91D1F}" dt="2024-02-02T06:41:28.163" v="2210"/>
          <ac:spMkLst>
            <pc:docMk/>
            <pc:sldMk cId="3515045006" sldId="268"/>
            <ac:spMk id="2" creationId="{16D7812F-1F61-E16E-E0FD-CC5D69D797BE}"/>
          </ac:spMkLst>
        </pc:spChg>
        <pc:spChg chg="mod">
          <ac:chgData name="Marcos Poletto Alves" userId="cbbafe179c8c6a45" providerId="LiveId" clId="{9E0C5478-1F3E-4E77-8C6C-C9FCAFA91D1F}" dt="2024-02-02T06:41:28.358" v="2211" actId="27636"/>
          <ac:spMkLst>
            <pc:docMk/>
            <pc:sldMk cId="3515045006" sldId="268"/>
            <ac:spMk id="3" creationId="{7D747BFB-2F66-C861-C363-C8798BFE4188}"/>
          </ac:spMkLst>
        </pc:spChg>
      </pc:sldChg>
      <pc:sldChg chg="modSp new mod">
        <pc:chgData name="Marcos Poletto Alves" userId="cbbafe179c8c6a45" providerId="LiveId" clId="{9E0C5478-1F3E-4E77-8C6C-C9FCAFA91D1F}" dt="2024-02-02T06:41:28.390" v="2213" actId="27636"/>
        <pc:sldMkLst>
          <pc:docMk/>
          <pc:sldMk cId="2992962880" sldId="269"/>
        </pc:sldMkLst>
        <pc:spChg chg="mod">
          <ac:chgData name="Marcos Poletto Alves" userId="cbbafe179c8c6a45" providerId="LiveId" clId="{9E0C5478-1F3E-4E77-8C6C-C9FCAFA91D1F}" dt="2024-02-02T06:41:28.163" v="2210"/>
          <ac:spMkLst>
            <pc:docMk/>
            <pc:sldMk cId="2992962880" sldId="269"/>
            <ac:spMk id="2" creationId="{D163C46A-9AE3-3F0A-15FC-E7BA5976DF51}"/>
          </ac:spMkLst>
        </pc:spChg>
        <pc:spChg chg="mod">
          <ac:chgData name="Marcos Poletto Alves" userId="cbbafe179c8c6a45" providerId="LiveId" clId="{9E0C5478-1F3E-4E77-8C6C-C9FCAFA91D1F}" dt="2024-02-02T06:41:28.390" v="2213" actId="27636"/>
          <ac:spMkLst>
            <pc:docMk/>
            <pc:sldMk cId="2992962880" sldId="269"/>
            <ac:spMk id="3" creationId="{C122E504-5320-FA8F-E45F-AD9826E6FB6C}"/>
          </ac:spMkLst>
        </pc:spChg>
      </pc:sldChg>
      <pc:sldChg chg="modSp new mod">
        <pc:chgData name="Marcos Poletto Alves" userId="cbbafe179c8c6a45" providerId="LiveId" clId="{9E0C5478-1F3E-4E77-8C6C-C9FCAFA91D1F}" dt="2024-02-02T06:41:28.163" v="2210"/>
        <pc:sldMkLst>
          <pc:docMk/>
          <pc:sldMk cId="1683473856" sldId="270"/>
        </pc:sldMkLst>
        <pc:spChg chg="mod">
          <ac:chgData name="Marcos Poletto Alves" userId="cbbafe179c8c6a45" providerId="LiveId" clId="{9E0C5478-1F3E-4E77-8C6C-C9FCAFA91D1F}" dt="2024-02-02T06:41:28.163" v="2210"/>
          <ac:spMkLst>
            <pc:docMk/>
            <pc:sldMk cId="1683473856" sldId="270"/>
            <ac:spMk id="2" creationId="{C0CF11F5-8458-7398-57CD-0DBB103D99A3}"/>
          </ac:spMkLst>
        </pc:spChg>
        <pc:spChg chg="mod">
          <ac:chgData name="Marcos Poletto Alves" userId="cbbafe179c8c6a45" providerId="LiveId" clId="{9E0C5478-1F3E-4E77-8C6C-C9FCAFA91D1F}" dt="2024-02-02T06:41:28.163" v="2210"/>
          <ac:spMkLst>
            <pc:docMk/>
            <pc:sldMk cId="1683473856" sldId="270"/>
            <ac:spMk id="3" creationId="{C58F3479-2D49-96B1-DE05-78A5E8C9F0F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A550AAD2-4738-49AA-AE47-82A75B0BFF93}" type="datetimeFigureOut">
              <a:rPr lang="en-GB" smtClean="0"/>
              <a:t>02/02/2024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70242184-E0E6-4CFE-8237-A9830243A0B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79460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0AAD2-4738-49AA-AE47-82A75B0BFF93}" type="datetimeFigureOut">
              <a:rPr lang="en-GB" smtClean="0"/>
              <a:t>02/02/2024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42184-E0E6-4CFE-8237-A9830243A0B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9065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0AAD2-4738-49AA-AE47-82A75B0BFF93}" type="datetimeFigureOut">
              <a:rPr lang="en-GB" smtClean="0"/>
              <a:t>02/02/2024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42184-E0E6-4CFE-8237-A9830243A0B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47928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0AAD2-4738-49AA-AE47-82A75B0BFF93}" type="datetimeFigureOut">
              <a:rPr lang="en-GB" smtClean="0"/>
              <a:t>02/02/2024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42184-E0E6-4CFE-8237-A9830243A0B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51873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0AAD2-4738-49AA-AE47-82A75B0BFF93}" type="datetimeFigureOut">
              <a:rPr lang="en-GB" smtClean="0"/>
              <a:t>02/02/2024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42184-E0E6-4CFE-8237-A9830243A0B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26604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0AAD2-4738-49AA-AE47-82A75B0BFF93}" type="datetimeFigureOut">
              <a:rPr lang="en-GB" smtClean="0"/>
              <a:t>02/02/2024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42184-E0E6-4CFE-8237-A9830243A0B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41616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0AAD2-4738-49AA-AE47-82A75B0BFF93}" type="datetimeFigureOut">
              <a:rPr lang="en-GB" smtClean="0"/>
              <a:t>02/02/2024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42184-E0E6-4CFE-8237-A9830243A0B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78571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0AAD2-4738-49AA-AE47-82A75B0BFF93}" type="datetimeFigureOut">
              <a:rPr lang="en-GB" smtClean="0"/>
              <a:t>02/02/2024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42184-E0E6-4CFE-8237-A9830243A0B7}" type="slidenum">
              <a:rPr lang="en-GB" smtClean="0"/>
              <a:t>‹nº›</a:t>
            </a:fld>
            <a:endParaRPr lang="en-GB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2428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0AAD2-4738-49AA-AE47-82A75B0BFF93}" type="datetimeFigureOut">
              <a:rPr lang="en-GB" smtClean="0"/>
              <a:t>02/02/2024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42184-E0E6-4CFE-8237-A9830243A0B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9562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0AAD2-4738-49AA-AE47-82A75B0BFF93}" type="datetimeFigureOut">
              <a:rPr lang="en-GB" smtClean="0"/>
              <a:t>02/02/2024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42184-E0E6-4CFE-8237-A9830243A0B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1965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0AAD2-4738-49AA-AE47-82A75B0BFF93}" type="datetimeFigureOut">
              <a:rPr lang="en-GB" smtClean="0"/>
              <a:t>02/02/2024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42184-E0E6-4CFE-8237-A9830243A0B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9661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0AAD2-4738-49AA-AE47-82A75B0BFF93}" type="datetimeFigureOut">
              <a:rPr lang="en-GB" smtClean="0"/>
              <a:t>02/02/2024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42184-E0E6-4CFE-8237-A9830243A0B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1928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0AAD2-4738-49AA-AE47-82A75B0BFF93}" type="datetimeFigureOut">
              <a:rPr lang="en-GB" smtClean="0"/>
              <a:t>02/02/2024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42184-E0E6-4CFE-8237-A9830243A0B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3874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0AAD2-4738-49AA-AE47-82A75B0BFF93}" type="datetimeFigureOut">
              <a:rPr lang="en-GB" smtClean="0"/>
              <a:t>02/02/2024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42184-E0E6-4CFE-8237-A9830243A0B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9055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0AAD2-4738-49AA-AE47-82A75B0BFF93}" type="datetimeFigureOut">
              <a:rPr lang="en-GB" smtClean="0"/>
              <a:t>02/02/2024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42184-E0E6-4CFE-8237-A9830243A0B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9826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0AAD2-4738-49AA-AE47-82A75B0BFF93}" type="datetimeFigureOut">
              <a:rPr lang="en-GB" smtClean="0"/>
              <a:t>02/02/2024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42184-E0E6-4CFE-8237-A9830243A0B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8447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0AAD2-4738-49AA-AE47-82A75B0BFF93}" type="datetimeFigureOut">
              <a:rPr lang="en-GB" smtClean="0"/>
              <a:t>02/02/2024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42184-E0E6-4CFE-8237-A9830243A0B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9881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550AAD2-4738-49AA-AE47-82A75B0BFF93}" type="datetimeFigureOut">
              <a:rPr lang="en-GB" smtClean="0"/>
              <a:t>02/02/2024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0242184-E0E6-4CFE-8237-A9830243A0B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4587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343B92-66EA-C6C5-A7D7-BA7A16D82A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Marcos Poletto Alves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D30D506-0266-EE5A-1BE6-7E7B94B793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/>
              <a:t>Desenvolvedor</a:t>
            </a:r>
            <a:r>
              <a:rPr lang="en-GB" dirty="0"/>
              <a:t> de Software</a:t>
            </a:r>
          </a:p>
        </p:txBody>
      </p:sp>
    </p:spTree>
    <p:extLst>
      <p:ext uri="{BB962C8B-B14F-4D97-AF65-F5344CB8AC3E}">
        <p14:creationId xmlns:p14="http://schemas.microsoft.com/office/powerpoint/2010/main" val="3413204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26DD52-E002-59F9-18AB-9752ACDC7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2011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C8E4FF5-CCFC-9850-36F2-886C4E0B9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Software developer</a:t>
            </a:r>
          </a:p>
          <a:p>
            <a:pPr lvl="1"/>
            <a:r>
              <a:rPr lang="en-GB" dirty="0" err="1"/>
              <a:t>Nexxtco</a:t>
            </a:r>
            <a:r>
              <a:rPr lang="en-GB" dirty="0"/>
              <a:t> – </a:t>
            </a:r>
            <a:r>
              <a:rPr lang="en-GB" dirty="0" err="1"/>
              <a:t>cofundador</a:t>
            </a:r>
            <a:endParaRPr lang="en-GB" dirty="0"/>
          </a:p>
          <a:p>
            <a:r>
              <a:rPr lang="en-GB" dirty="0" err="1"/>
              <a:t>Tecnologias</a:t>
            </a:r>
            <a:r>
              <a:rPr lang="en-GB" dirty="0"/>
              <a:t> </a:t>
            </a:r>
            <a:r>
              <a:rPr lang="en-GB" dirty="0" err="1"/>
              <a:t>principais</a:t>
            </a:r>
            <a:endParaRPr lang="en-GB" dirty="0"/>
          </a:p>
          <a:p>
            <a:pPr lvl="1"/>
            <a:r>
              <a:rPr lang="en-GB" dirty="0"/>
              <a:t>IBM MQ-Series</a:t>
            </a:r>
          </a:p>
          <a:p>
            <a:pPr lvl="1"/>
            <a:r>
              <a:rPr lang="en-GB" dirty="0"/>
              <a:t>PHP, Perl, JavaScript, </a:t>
            </a:r>
            <a:r>
              <a:rPr lang="en-GB" dirty="0" err="1"/>
              <a:t>jQUERY</a:t>
            </a:r>
            <a:r>
              <a:rPr lang="en-GB" dirty="0"/>
              <a:t>, Code Igniter</a:t>
            </a:r>
          </a:p>
          <a:p>
            <a:pPr lvl="1"/>
            <a:r>
              <a:rPr lang="en-GB" dirty="0"/>
              <a:t>MySQL</a:t>
            </a:r>
          </a:p>
        </p:txBody>
      </p:sp>
    </p:spTree>
    <p:extLst>
      <p:ext uri="{BB962C8B-B14F-4D97-AF65-F5344CB8AC3E}">
        <p14:creationId xmlns:p14="http://schemas.microsoft.com/office/powerpoint/2010/main" val="2367532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28C28C-1611-3DFD-6FEA-DAFA0B711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2012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E929671-DCB6-4809-9E47-488EE0D006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Software developer</a:t>
            </a:r>
          </a:p>
          <a:p>
            <a:pPr lvl="1"/>
            <a:r>
              <a:rPr lang="en-GB" dirty="0"/>
              <a:t>Claro </a:t>
            </a:r>
            <a:r>
              <a:rPr lang="en-GB" dirty="0" err="1"/>
              <a:t>Telecomunicações</a:t>
            </a:r>
            <a:endParaRPr lang="en-GB" dirty="0"/>
          </a:p>
          <a:p>
            <a:r>
              <a:rPr lang="en-GB" dirty="0" err="1"/>
              <a:t>Tecnologias</a:t>
            </a:r>
            <a:r>
              <a:rPr lang="en-GB" dirty="0"/>
              <a:t> </a:t>
            </a:r>
            <a:r>
              <a:rPr lang="en-GB" dirty="0" err="1"/>
              <a:t>principais</a:t>
            </a:r>
            <a:endParaRPr lang="en-GB" dirty="0"/>
          </a:p>
          <a:p>
            <a:pPr lvl="1"/>
            <a:r>
              <a:rPr lang="en-GB" dirty="0"/>
              <a:t>PHP, Java, JavaScript, HTML, jQuery, </a:t>
            </a:r>
            <a:r>
              <a:rPr lang="en-GB" dirty="0" err="1"/>
              <a:t>Kohana</a:t>
            </a:r>
            <a:endParaRPr lang="en-GB" dirty="0"/>
          </a:p>
          <a:p>
            <a:pPr lvl="1"/>
            <a:r>
              <a:rPr lang="en-GB" dirty="0"/>
              <a:t>MySQL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830550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2D3F98-E309-C833-FC71-90CF383E8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2013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6E55925-35AF-C1AB-F8EC-ADE58B0F1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Software developer</a:t>
            </a:r>
          </a:p>
          <a:p>
            <a:pPr lvl="1"/>
            <a:r>
              <a:rPr lang="en-GB" dirty="0"/>
              <a:t>Vagas </a:t>
            </a:r>
            <a:r>
              <a:rPr lang="en-GB" dirty="0" err="1"/>
              <a:t>inclusivas</a:t>
            </a:r>
            <a:endParaRPr lang="en-GB" dirty="0"/>
          </a:p>
          <a:p>
            <a:r>
              <a:rPr lang="en-GB" dirty="0" err="1"/>
              <a:t>Tecnologias</a:t>
            </a:r>
            <a:r>
              <a:rPr lang="en-GB" dirty="0"/>
              <a:t> </a:t>
            </a:r>
            <a:r>
              <a:rPr lang="en-GB" dirty="0" err="1"/>
              <a:t>principais</a:t>
            </a:r>
            <a:endParaRPr lang="en-GB" dirty="0"/>
          </a:p>
          <a:p>
            <a:pPr lvl="1"/>
            <a:r>
              <a:rPr lang="en-GB" dirty="0"/>
              <a:t>PHP, Code Igniter, JavaScript, jQuery, HTML, CSS</a:t>
            </a:r>
          </a:p>
          <a:p>
            <a:pPr lvl="1"/>
            <a:r>
              <a:rPr lang="en-GB" dirty="0"/>
              <a:t>MySQL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26222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68382B-8604-035A-8C99-A200019AD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2014-2021	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409C7D5-A156-1537-3AEE-121E4C269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Software Developer</a:t>
            </a:r>
          </a:p>
          <a:p>
            <a:pPr lvl="1"/>
            <a:r>
              <a:rPr lang="en-GB" dirty="0" err="1"/>
              <a:t>Linktel</a:t>
            </a:r>
            <a:r>
              <a:rPr lang="en-GB" dirty="0"/>
              <a:t> </a:t>
            </a:r>
            <a:r>
              <a:rPr lang="en-GB" dirty="0" err="1"/>
              <a:t>Telecomunicações</a:t>
            </a:r>
            <a:endParaRPr lang="en-GB" dirty="0"/>
          </a:p>
          <a:p>
            <a:r>
              <a:rPr lang="en-GB" dirty="0" err="1"/>
              <a:t>Tecnologias</a:t>
            </a:r>
            <a:r>
              <a:rPr lang="en-GB" dirty="0"/>
              <a:t> </a:t>
            </a:r>
            <a:r>
              <a:rPr lang="en-GB" dirty="0" err="1"/>
              <a:t>principais</a:t>
            </a:r>
            <a:endParaRPr lang="en-GB" dirty="0"/>
          </a:p>
          <a:p>
            <a:pPr lvl="1"/>
            <a:r>
              <a:rPr lang="en-GB" dirty="0"/>
              <a:t>PHP, Python, Perl</a:t>
            </a:r>
          </a:p>
          <a:p>
            <a:pPr lvl="1"/>
            <a:r>
              <a:rPr lang="en-GB" dirty="0"/>
              <a:t>MySQL, MongoDB, Elastic Search, PostgreSQL</a:t>
            </a:r>
          </a:p>
          <a:p>
            <a:pPr lvl="1"/>
            <a:r>
              <a:rPr lang="en-GB" dirty="0"/>
              <a:t>Zend Framework 3 / Laminas, Rest, ETL</a:t>
            </a:r>
          </a:p>
          <a:p>
            <a:endParaRPr lang="en-GB" u="sng" dirty="0"/>
          </a:p>
        </p:txBody>
      </p:sp>
    </p:spTree>
    <p:extLst>
      <p:ext uri="{BB962C8B-B14F-4D97-AF65-F5344CB8AC3E}">
        <p14:creationId xmlns:p14="http://schemas.microsoft.com/office/powerpoint/2010/main" val="18975186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63C46A-9AE3-3F0A-15FC-E7BA5976D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2021-2022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22E504-5320-FA8F-E45F-AD9826E6FB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Software Developer Specialist</a:t>
            </a:r>
          </a:p>
          <a:p>
            <a:pPr lvl="1"/>
            <a:r>
              <a:rPr lang="en-GB" dirty="0" err="1"/>
              <a:t>Totvs</a:t>
            </a:r>
            <a:endParaRPr lang="en-GB" dirty="0"/>
          </a:p>
          <a:p>
            <a:r>
              <a:rPr lang="en-GB" dirty="0" err="1"/>
              <a:t>Principais</a:t>
            </a:r>
            <a:r>
              <a:rPr lang="en-GB" dirty="0"/>
              <a:t> </a:t>
            </a:r>
            <a:r>
              <a:rPr lang="en-GB" dirty="0" err="1"/>
              <a:t>tecnologias</a:t>
            </a:r>
            <a:endParaRPr lang="en-GB" dirty="0"/>
          </a:p>
          <a:p>
            <a:pPr lvl="1"/>
            <a:r>
              <a:rPr lang="en-GB" dirty="0"/>
              <a:t>Open Talend Studio, ETL</a:t>
            </a:r>
          </a:p>
          <a:p>
            <a:pPr lvl="1"/>
            <a:r>
              <a:rPr lang="en-GB" dirty="0"/>
              <a:t>NodeJS + </a:t>
            </a:r>
            <a:r>
              <a:rPr lang="en-GB" dirty="0" err="1"/>
              <a:t>ExpressJS</a:t>
            </a:r>
            <a:r>
              <a:rPr lang="en-GB" dirty="0"/>
              <a:t>, Python, Boto3</a:t>
            </a:r>
          </a:p>
          <a:p>
            <a:pPr lvl="1"/>
            <a:r>
              <a:rPr lang="en-GB" dirty="0"/>
              <a:t>Oracle, DynamoDB</a:t>
            </a:r>
          </a:p>
          <a:p>
            <a:pPr lvl="1"/>
            <a:r>
              <a:rPr lang="en-GB" dirty="0"/>
              <a:t>GCP: Big Query, Cloud Function, Pub/Sub, Cloud Storage</a:t>
            </a:r>
          </a:p>
          <a:p>
            <a:pPr lvl="1"/>
            <a:r>
              <a:rPr lang="en-GB" dirty="0"/>
              <a:t>Microsoft Azure: CI/CD integration</a:t>
            </a:r>
          </a:p>
          <a:p>
            <a:pPr lvl="1"/>
            <a:r>
              <a:rPr lang="en-GB" dirty="0"/>
              <a:t>AWS: Lambda, API Gateway</a:t>
            </a:r>
          </a:p>
          <a:p>
            <a:pPr lvl="1"/>
            <a:r>
              <a:rPr lang="en-GB" dirty="0"/>
              <a:t>Terraform</a:t>
            </a:r>
          </a:p>
        </p:txBody>
      </p:sp>
    </p:spTree>
    <p:extLst>
      <p:ext uri="{BB962C8B-B14F-4D97-AF65-F5344CB8AC3E}">
        <p14:creationId xmlns:p14="http://schemas.microsoft.com/office/powerpoint/2010/main" val="29929628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CF11F5-8458-7398-57CD-0DBB103D9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2023 - 2024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58F3479-2D49-96B1-DE05-78A5E8C9F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Consultor / </a:t>
            </a:r>
            <a:r>
              <a:rPr lang="en-GB" dirty="0" err="1"/>
              <a:t>Desenvolvedor</a:t>
            </a:r>
            <a:r>
              <a:rPr lang="en-GB" dirty="0"/>
              <a:t> de Software</a:t>
            </a:r>
          </a:p>
          <a:p>
            <a:pPr lvl="1"/>
            <a:r>
              <a:rPr lang="en-GB" dirty="0" err="1"/>
              <a:t>Eyou</a:t>
            </a:r>
            <a:endParaRPr lang="en-GB" dirty="0"/>
          </a:p>
          <a:p>
            <a:pPr lvl="1"/>
            <a:r>
              <a:rPr lang="en-GB" dirty="0" err="1"/>
              <a:t>Trevo</a:t>
            </a:r>
            <a:endParaRPr lang="en-GB" dirty="0"/>
          </a:p>
          <a:p>
            <a:pPr lvl="1"/>
            <a:r>
              <a:rPr lang="en-GB" dirty="0"/>
              <a:t>ERP </a:t>
            </a:r>
            <a:r>
              <a:rPr lang="en-GB" dirty="0" err="1"/>
              <a:t>Automotivo</a:t>
            </a:r>
            <a:endParaRPr lang="en-GB" dirty="0"/>
          </a:p>
          <a:p>
            <a:pPr lvl="1"/>
            <a:r>
              <a:rPr lang="en-GB" dirty="0"/>
              <a:t>Prime IT / NOS</a:t>
            </a:r>
          </a:p>
          <a:p>
            <a:r>
              <a:rPr lang="en-GB" dirty="0" err="1"/>
              <a:t>Tecnologias</a:t>
            </a:r>
            <a:r>
              <a:rPr lang="en-GB" dirty="0"/>
              <a:t> </a:t>
            </a:r>
            <a:r>
              <a:rPr lang="en-GB" dirty="0" err="1"/>
              <a:t>principais</a:t>
            </a:r>
            <a:endParaRPr lang="en-GB" dirty="0"/>
          </a:p>
          <a:p>
            <a:pPr lvl="1"/>
            <a:r>
              <a:rPr lang="en-GB" dirty="0"/>
              <a:t>PHP, Python, NodeJS, </a:t>
            </a:r>
            <a:r>
              <a:rPr lang="en-GB" dirty="0" err="1"/>
              <a:t>ExpressJS</a:t>
            </a:r>
            <a:r>
              <a:rPr lang="en-GB" dirty="0"/>
              <a:t>, Svelte, Perl, JavaScript</a:t>
            </a:r>
          </a:p>
          <a:p>
            <a:pPr lvl="1"/>
            <a:r>
              <a:rPr lang="en-GB" dirty="0"/>
              <a:t>MySQL, DynamoDB, Redis</a:t>
            </a:r>
          </a:p>
          <a:p>
            <a:pPr lvl="1"/>
            <a:r>
              <a:rPr lang="en-GB" dirty="0"/>
              <a:t>Docker, Rest</a:t>
            </a:r>
          </a:p>
        </p:txBody>
      </p:sp>
    </p:spTree>
    <p:extLst>
      <p:ext uri="{BB962C8B-B14F-4D97-AF65-F5344CB8AC3E}">
        <p14:creationId xmlns:p14="http://schemas.microsoft.com/office/powerpoint/2010/main" val="1683473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FCF64F-DB94-283E-D074-0911717A3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Formação</a:t>
            </a:r>
            <a:endParaRPr lang="en-GB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5A48B23-AEDE-3DC2-021D-53CDC2E3E6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Tecnólogo</a:t>
            </a:r>
            <a:r>
              <a:rPr lang="en-GB" dirty="0"/>
              <a:t> </a:t>
            </a:r>
            <a:r>
              <a:rPr lang="en-GB" dirty="0" err="1"/>
              <a:t>em</a:t>
            </a:r>
            <a:r>
              <a:rPr lang="en-GB" dirty="0"/>
              <a:t> </a:t>
            </a:r>
            <a:r>
              <a:rPr lang="en-GB" dirty="0" err="1"/>
              <a:t>Bancos</a:t>
            </a:r>
            <a:r>
              <a:rPr lang="en-GB" dirty="0"/>
              <a:t> de Dados – IBTA (1ª </a:t>
            </a:r>
            <a:r>
              <a:rPr lang="en-GB" dirty="0" err="1"/>
              <a:t>turma</a:t>
            </a:r>
            <a:r>
              <a:rPr lang="en-GB" dirty="0"/>
              <a:t>) – 2007</a:t>
            </a:r>
          </a:p>
          <a:p>
            <a:r>
              <a:rPr lang="en-GB" dirty="0"/>
              <a:t>MBA </a:t>
            </a:r>
            <a:r>
              <a:rPr lang="en-GB" dirty="0" err="1"/>
              <a:t>em</a:t>
            </a:r>
            <a:r>
              <a:rPr lang="en-GB" dirty="0"/>
              <a:t> Tecnologia de Software – PECE/USP – 2023</a:t>
            </a:r>
          </a:p>
          <a:p>
            <a:pPr lvl="1"/>
            <a:r>
              <a:rPr lang="pt-BR" dirty="0"/>
              <a:t>Práticas de Engenharia de Software para Aplicações Orientadas a Blockchain</a:t>
            </a:r>
            <a:endParaRPr lang="en-GB" dirty="0"/>
          </a:p>
          <a:p>
            <a:pPr lvl="1"/>
            <a:r>
              <a:rPr lang="en-GB" dirty="0"/>
              <a:t>https://pecepoli.com.br/monografias/</a:t>
            </a:r>
          </a:p>
        </p:txBody>
      </p:sp>
    </p:spTree>
    <p:extLst>
      <p:ext uri="{BB962C8B-B14F-4D97-AF65-F5344CB8AC3E}">
        <p14:creationId xmlns:p14="http://schemas.microsoft.com/office/powerpoint/2010/main" val="2881074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D7812F-1F61-E16E-E0FD-CC5D69D79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Experiência</a:t>
            </a:r>
            <a:endParaRPr lang="en-GB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D747BFB-2F66-C861-C363-C8798BFE41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20 anos de </a:t>
            </a:r>
            <a:r>
              <a:rPr lang="en-GB" dirty="0" err="1"/>
              <a:t>experiência</a:t>
            </a:r>
            <a:r>
              <a:rPr lang="en-GB" dirty="0"/>
              <a:t> no mercado </a:t>
            </a:r>
            <a:r>
              <a:rPr lang="en-GB" dirty="0" err="1"/>
              <a:t>corporativo</a:t>
            </a:r>
            <a:endParaRPr lang="en-GB" dirty="0"/>
          </a:p>
          <a:p>
            <a:r>
              <a:rPr lang="en-GB" dirty="0"/>
              <a:t>12 </a:t>
            </a:r>
            <a:r>
              <a:rPr lang="en-GB" dirty="0" err="1"/>
              <a:t>empresas</a:t>
            </a:r>
            <a:r>
              <a:rPr lang="en-GB" dirty="0"/>
              <a:t> </a:t>
            </a:r>
            <a:r>
              <a:rPr lang="en-GB" dirty="0" err="1"/>
              <a:t>diferentes</a:t>
            </a:r>
            <a:r>
              <a:rPr lang="en-GB" dirty="0"/>
              <a:t>, </a:t>
            </a:r>
            <a:r>
              <a:rPr lang="en-GB" dirty="0" err="1"/>
              <a:t>quatro</a:t>
            </a:r>
            <a:r>
              <a:rPr lang="en-GB" dirty="0"/>
              <a:t> delas com mais de 100 </a:t>
            </a:r>
            <a:r>
              <a:rPr lang="en-GB" dirty="0" err="1"/>
              <a:t>funcionários</a:t>
            </a:r>
            <a:r>
              <a:rPr lang="en-GB" dirty="0"/>
              <a:t>, entre as </a:t>
            </a:r>
            <a:r>
              <a:rPr lang="en-GB" dirty="0" err="1"/>
              <a:t>quais</a:t>
            </a:r>
            <a:r>
              <a:rPr lang="en-GB" dirty="0"/>
              <a:t> duas com mais de mil</a:t>
            </a:r>
          </a:p>
          <a:p>
            <a:r>
              <a:rPr lang="en-GB" dirty="0" err="1"/>
              <a:t>Evolução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carreira</a:t>
            </a:r>
            <a:r>
              <a:rPr lang="en-GB" dirty="0"/>
              <a:t> </a:t>
            </a:r>
            <a:r>
              <a:rPr lang="en-GB" dirty="0" err="1"/>
              <a:t>seguindo</a:t>
            </a:r>
            <a:r>
              <a:rPr lang="en-GB" dirty="0"/>
              <a:t> a </a:t>
            </a:r>
            <a:r>
              <a:rPr lang="en-GB" dirty="0" err="1"/>
              <a:t>evolução</a:t>
            </a:r>
            <a:r>
              <a:rPr lang="en-GB" dirty="0"/>
              <a:t> da </a:t>
            </a:r>
            <a:r>
              <a:rPr lang="en-GB" dirty="0" err="1"/>
              <a:t>tecnologia</a:t>
            </a:r>
            <a:endParaRPr lang="en-GB" dirty="0"/>
          </a:p>
          <a:p>
            <a:pPr lvl="1"/>
            <a:r>
              <a:rPr lang="en-GB" dirty="0"/>
              <a:t>2003 – FoxPro for Unix SCO, DBF</a:t>
            </a:r>
          </a:p>
          <a:p>
            <a:pPr lvl="1"/>
            <a:r>
              <a:rPr lang="en-GB" dirty="0"/>
              <a:t>2003 a 2008 – PHP Fusebox (extreme programming), MySQL, MSSQL, PostgreSQL</a:t>
            </a:r>
          </a:p>
          <a:p>
            <a:pPr lvl="1"/>
            <a:r>
              <a:rPr lang="en-GB" dirty="0"/>
              <a:t>2008 a 2012 – Solaris, IBM MQ-Series (software de fila), SOAP, SMS, Rest, MVC, Zend Framework, Perl</a:t>
            </a:r>
          </a:p>
          <a:p>
            <a:pPr lvl="1"/>
            <a:r>
              <a:rPr lang="en-GB" dirty="0"/>
              <a:t>2013 a 2020 – Python, NodeJS, </a:t>
            </a:r>
            <a:r>
              <a:rPr lang="en-GB" dirty="0" err="1"/>
              <a:t>ExpressJS</a:t>
            </a:r>
            <a:r>
              <a:rPr lang="en-GB" dirty="0"/>
              <a:t>, Git, Docker, </a:t>
            </a:r>
            <a:r>
              <a:rPr lang="en-GB" dirty="0" err="1"/>
              <a:t>noSQL</a:t>
            </a:r>
            <a:endParaRPr lang="en-GB" dirty="0"/>
          </a:p>
          <a:p>
            <a:pPr lvl="1"/>
            <a:r>
              <a:rPr lang="en-GB" dirty="0"/>
              <a:t>2020 – 2024 – </a:t>
            </a:r>
            <a:r>
              <a:rPr lang="en-GB" dirty="0" err="1"/>
              <a:t>NextJS</a:t>
            </a:r>
            <a:r>
              <a:rPr lang="en-GB" dirty="0"/>
              <a:t>, Flask, GCP, Azure, AWS, AI</a:t>
            </a:r>
          </a:p>
        </p:txBody>
      </p:sp>
    </p:spTree>
    <p:extLst>
      <p:ext uri="{BB962C8B-B14F-4D97-AF65-F5344CB8AC3E}">
        <p14:creationId xmlns:p14="http://schemas.microsoft.com/office/powerpoint/2010/main" val="3515045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CD9BA5-D95C-2DE9-5A08-29F4A1A27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2001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D92AE41-9FC9-325D-4148-F8C5E160E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Fundador</a:t>
            </a:r>
            <a:r>
              <a:rPr lang="en-GB" dirty="0"/>
              <a:t> de empresa de </a:t>
            </a:r>
            <a:r>
              <a:rPr lang="en-GB" dirty="0" err="1"/>
              <a:t>desenvolvimento</a:t>
            </a:r>
            <a:r>
              <a:rPr lang="en-GB" dirty="0"/>
              <a:t> de websites</a:t>
            </a:r>
          </a:p>
          <a:p>
            <a:r>
              <a:rPr lang="en-GB" dirty="0" err="1"/>
              <a:t>Clientes</a:t>
            </a:r>
            <a:r>
              <a:rPr lang="en-GB" dirty="0"/>
              <a:t> </a:t>
            </a:r>
            <a:r>
              <a:rPr lang="en-GB" dirty="0" err="1"/>
              <a:t>principais</a:t>
            </a:r>
            <a:r>
              <a:rPr lang="en-GB" dirty="0"/>
              <a:t>:</a:t>
            </a:r>
          </a:p>
          <a:p>
            <a:pPr lvl="1"/>
            <a:r>
              <a:rPr lang="en-GB" dirty="0"/>
              <a:t>Lego </a:t>
            </a:r>
            <a:r>
              <a:rPr lang="en-GB" dirty="0" err="1"/>
              <a:t>Laboratório</a:t>
            </a:r>
            <a:endParaRPr lang="en-GB" dirty="0"/>
          </a:p>
          <a:p>
            <a:pPr lvl="1"/>
            <a:r>
              <a:rPr lang="en-GB" dirty="0" err="1"/>
              <a:t>Fábrica</a:t>
            </a:r>
            <a:r>
              <a:rPr lang="en-GB" dirty="0"/>
              <a:t> de </a:t>
            </a:r>
            <a:r>
              <a:rPr lang="en-GB" dirty="0" err="1"/>
              <a:t>Serras</a:t>
            </a:r>
            <a:r>
              <a:rPr lang="en-GB" dirty="0"/>
              <a:t> </a:t>
            </a:r>
            <a:r>
              <a:rPr lang="en-GB" dirty="0" err="1"/>
              <a:t>Bomfio</a:t>
            </a:r>
            <a:endParaRPr lang="en-GB" dirty="0"/>
          </a:p>
          <a:p>
            <a:pPr lvl="1"/>
            <a:r>
              <a:rPr lang="en-GB" dirty="0" err="1"/>
              <a:t>Bralyx</a:t>
            </a:r>
            <a:endParaRPr lang="en-GB" dirty="0"/>
          </a:p>
          <a:p>
            <a:pPr lvl="1"/>
            <a:endParaRPr lang="en-GB" dirty="0"/>
          </a:p>
          <a:p>
            <a:r>
              <a:rPr lang="en-GB" dirty="0" err="1"/>
              <a:t>Tecnologias</a:t>
            </a:r>
            <a:endParaRPr lang="en-GB" dirty="0"/>
          </a:p>
          <a:p>
            <a:pPr lvl="1"/>
            <a:r>
              <a:rPr lang="en-GB" dirty="0"/>
              <a:t>PHP, JavaScript, HTML, CSS</a:t>
            </a:r>
          </a:p>
          <a:p>
            <a:pPr lvl="1"/>
            <a:r>
              <a:rPr lang="en-GB" dirty="0"/>
              <a:t>MySQL</a:t>
            </a:r>
          </a:p>
        </p:txBody>
      </p:sp>
    </p:spTree>
    <p:extLst>
      <p:ext uri="{BB962C8B-B14F-4D97-AF65-F5344CB8AC3E}">
        <p14:creationId xmlns:p14="http://schemas.microsoft.com/office/powerpoint/2010/main" val="3169900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CB5BA4-B9BD-6ED8-A586-0015504CB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2002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B0B42CC-0385-DCCE-10FE-50C0234C4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Projetos</a:t>
            </a:r>
            <a:endParaRPr lang="en-GB" dirty="0"/>
          </a:p>
          <a:p>
            <a:pPr lvl="1"/>
            <a:r>
              <a:rPr lang="en-GB" dirty="0" err="1"/>
              <a:t>Sabesp</a:t>
            </a:r>
            <a:r>
              <a:rPr lang="en-GB" dirty="0"/>
              <a:t> (</a:t>
            </a:r>
            <a:r>
              <a:rPr lang="en-GB" dirty="0" err="1"/>
              <a:t>implementação</a:t>
            </a:r>
            <a:r>
              <a:rPr lang="en-GB" dirty="0"/>
              <a:t> de </a:t>
            </a:r>
            <a:r>
              <a:rPr lang="en-GB" dirty="0" err="1"/>
              <a:t>relatórios</a:t>
            </a:r>
            <a:r>
              <a:rPr lang="en-GB" dirty="0"/>
              <a:t> a partir de dados de ERP)</a:t>
            </a:r>
          </a:p>
          <a:p>
            <a:pPr lvl="1"/>
            <a:r>
              <a:rPr lang="en-GB" dirty="0"/>
              <a:t>CRM </a:t>
            </a:r>
            <a:r>
              <a:rPr lang="en-GB" dirty="0" err="1"/>
              <a:t>em</a:t>
            </a:r>
            <a:r>
              <a:rPr lang="en-GB" dirty="0"/>
              <a:t> PHP para empresa do </a:t>
            </a:r>
            <a:r>
              <a:rPr lang="en-GB" dirty="0" err="1"/>
              <a:t>setor</a:t>
            </a:r>
            <a:r>
              <a:rPr lang="en-GB" dirty="0"/>
              <a:t> de Tecnologia</a:t>
            </a:r>
          </a:p>
          <a:p>
            <a:pPr lvl="1"/>
            <a:endParaRPr lang="en-GB" dirty="0"/>
          </a:p>
          <a:p>
            <a:r>
              <a:rPr lang="en-GB" dirty="0" err="1"/>
              <a:t>Tecnologias</a:t>
            </a:r>
            <a:endParaRPr lang="en-GB" dirty="0"/>
          </a:p>
          <a:p>
            <a:pPr lvl="1"/>
            <a:r>
              <a:rPr lang="en-GB" dirty="0"/>
              <a:t>PHP, JavaScript, HTML, CSS</a:t>
            </a:r>
          </a:p>
          <a:p>
            <a:pPr lvl="1"/>
            <a:r>
              <a:rPr lang="en-GB" dirty="0"/>
              <a:t>MySQL, Firebird DB</a:t>
            </a:r>
          </a:p>
        </p:txBody>
      </p:sp>
    </p:spTree>
    <p:extLst>
      <p:ext uri="{BB962C8B-B14F-4D97-AF65-F5344CB8AC3E}">
        <p14:creationId xmlns:p14="http://schemas.microsoft.com/office/powerpoint/2010/main" val="2276237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B87BD2-31ED-3D16-3841-CD76BBFA5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2003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6F32A2-4325-6664-2A78-6C61EC9974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Software Developer</a:t>
            </a:r>
          </a:p>
          <a:p>
            <a:pPr lvl="1"/>
            <a:r>
              <a:rPr lang="en-GB" dirty="0" err="1"/>
              <a:t>União</a:t>
            </a:r>
            <a:r>
              <a:rPr lang="en-GB" dirty="0"/>
              <a:t> Cultural </a:t>
            </a:r>
            <a:r>
              <a:rPr lang="en-GB" dirty="0" err="1"/>
              <a:t>Brasil</a:t>
            </a:r>
            <a:r>
              <a:rPr lang="en-GB" dirty="0"/>
              <a:t> EUA</a:t>
            </a:r>
          </a:p>
          <a:p>
            <a:r>
              <a:rPr lang="en-GB" dirty="0" err="1"/>
              <a:t>Tecnologias</a:t>
            </a:r>
            <a:r>
              <a:rPr lang="en-GB" dirty="0"/>
              <a:t> </a:t>
            </a:r>
            <a:r>
              <a:rPr lang="en-GB" dirty="0" err="1"/>
              <a:t>principais</a:t>
            </a:r>
            <a:endParaRPr lang="en-GB" dirty="0"/>
          </a:p>
          <a:p>
            <a:pPr lvl="1"/>
            <a:r>
              <a:rPr lang="en-GB" dirty="0"/>
              <a:t>FoxPro for UNIX SCO</a:t>
            </a:r>
          </a:p>
          <a:p>
            <a:pPr lvl="1"/>
            <a:r>
              <a:rPr lang="en-GB" dirty="0"/>
              <a:t>SAGU – Sistema de </a:t>
            </a:r>
            <a:r>
              <a:rPr lang="en-GB" dirty="0" err="1"/>
              <a:t>Gestão</a:t>
            </a:r>
            <a:r>
              <a:rPr lang="en-GB" dirty="0"/>
              <a:t> </a:t>
            </a:r>
            <a:r>
              <a:rPr lang="en-GB" dirty="0" err="1"/>
              <a:t>Unificada</a:t>
            </a:r>
            <a:endParaRPr lang="en-GB" dirty="0"/>
          </a:p>
          <a:p>
            <a:pPr lvl="1"/>
            <a:r>
              <a:rPr lang="en-GB" dirty="0"/>
              <a:t>DBF, PostgreSQL</a:t>
            </a:r>
          </a:p>
          <a:p>
            <a:pPr lvl="1"/>
            <a:r>
              <a:rPr lang="en-GB" dirty="0"/>
              <a:t>PHP, JavaScript, HTML, CSS</a:t>
            </a:r>
          </a:p>
        </p:txBody>
      </p:sp>
    </p:spTree>
    <p:extLst>
      <p:ext uri="{BB962C8B-B14F-4D97-AF65-F5344CB8AC3E}">
        <p14:creationId xmlns:p14="http://schemas.microsoft.com/office/powerpoint/2010/main" val="3451488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12ECC8-2F7E-6D46-B1CD-CB6A6BCD7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2004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9C2E06-1B4E-2B5B-D1D6-4AB62E4604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Software Developer</a:t>
            </a:r>
          </a:p>
          <a:p>
            <a:pPr lvl="1"/>
            <a:r>
              <a:rPr lang="en-GB" dirty="0" err="1"/>
              <a:t>Fiscosoft</a:t>
            </a:r>
            <a:endParaRPr lang="en-GB" dirty="0"/>
          </a:p>
          <a:p>
            <a:r>
              <a:rPr lang="en-GB" dirty="0" err="1"/>
              <a:t>Tecnologias</a:t>
            </a:r>
            <a:r>
              <a:rPr lang="en-GB" dirty="0"/>
              <a:t> </a:t>
            </a:r>
            <a:r>
              <a:rPr lang="en-GB" dirty="0" err="1"/>
              <a:t>principais</a:t>
            </a:r>
            <a:endParaRPr lang="en-GB" dirty="0"/>
          </a:p>
          <a:p>
            <a:pPr lvl="1"/>
            <a:r>
              <a:rPr lang="en-GB" dirty="0"/>
              <a:t>Fusebox for PHP (extreme programming framework)</a:t>
            </a:r>
          </a:p>
          <a:p>
            <a:pPr lvl="1"/>
            <a:r>
              <a:rPr lang="en-GB" dirty="0"/>
              <a:t>PHP, JavaScript, HTML, CSS</a:t>
            </a:r>
          </a:p>
          <a:p>
            <a:pPr lvl="1"/>
            <a:r>
              <a:rPr lang="en-GB" dirty="0"/>
              <a:t>MySQL, MSSQL Server, Transact-SQL</a:t>
            </a:r>
          </a:p>
          <a:p>
            <a:pPr lvl="1"/>
            <a:r>
              <a:rPr lang="en-GB" dirty="0" err="1"/>
              <a:t>Teleduc</a:t>
            </a:r>
            <a:r>
              <a:rPr lang="en-GB" dirty="0"/>
              <a:t> (Ensino à </a:t>
            </a:r>
            <a:r>
              <a:rPr lang="en-GB" dirty="0" err="1"/>
              <a:t>distância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03438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2B1B56-A1DE-7897-0164-319FBA12C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2005	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C39FAD-543D-EC31-CCFE-0791280510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Software Developer</a:t>
            </a:r>
          </a:p>
          <a:p>
            <a:pPr lvl="1"/>
            <a:r>
              <a:rPr lang="en-GB" dirty="0"/>
              <a:t>Uniglobe Telecom</a:t>
            </a:r>
          </a:p>
          <a:p>
            <a:r>
              <a:rPr lang="en-GB" dirty="0" err="1"/>
              <a:t>Principais</a:t>
            </a:r>
            <a:r>
              <a:rPr lang="en-GB" dirty="0"/>
              <a:t> </a:t>
            </a:r>
            <a:r>
              <a:rPr lang="en-GB" dirty="0" err="1"/>
              <a:t>tecnologias</a:t>
            </a:r>
            <a:endParaRPr lang="en-GB" dirty="0"/>
          </a:p>
          <a:p>
            <a:pPr lvl="1"/>
            <a:r>
              <a:rPr lang="en-GB" dirty="0"/>
              <a:t>PHP, C</a:t>
            </a:r>
          </a:p>
          <a:p>
            <a:pPr lvl="1"/>
            <a:r>
              <a:rPr lang="en-GB" dirty="0"/>
              <a:t>VOIP</a:t>
            </a:r>
          </a:p>
          <a:p>
            <a:pPr lvl="1"/>
            <a:r>
              <a:rPr lang="en-GB" dirty="0"/>
              <a:t>PostgreSQL, PL/</a:t>
            </a:r>
            <a:r>
              <a:rPr lang="en-GB" dirty="0" err="1"/>
              <a:t>pgSQL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3489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886BE6-9054-6C1A-55D8-D242B71B3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2005-2011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84784A2-BA54-27AE-923D-650AE9B05F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Software Developer</a:t>
            </a:r>
          </a:p>
          <a:p>
            <a:pPr lvl="1"/>
            <a:r>
              <a:rPr lang="en-GB" dirty="0" err="1"/>
              <a:t>Yavox</a:t>
            </a:r>
            <a:endParaRPr lang="en-GB" dirty="0"/>
          </a:p>
          <a:p>
            <a:pPr lvl="1"/>
            <a:r>
              <a:rPr lang="en-GB" dirty="0" err="1"/>
              <a:t>Movile</a:t>
            </a:r>
            <a:endParaRPr lang="en-GB" dirty="0"/>
          </a:p>
          <a:p>
            <a:r>
              <a:rPr lang="en-GB" dirty="0" err="1"/>
              <a:t>Principais</a:t>
            </a:r>
            <a:r>
              <a:rPr lang="en-GB" dirty="0"/>
              <a:t> </a:t>
            </a:r>
            <a:r>
              <a:rPr lang="en-GB" dirty="0" err="1"/>
              <a:t>tecnologias</a:t>
            </a:r>
            <a:endParaRPr lang="en-GB" dirty="0"/>
          </a:p>
          <a:p>
            <a:pPr lvl="1"/>
            <a:r>
              <a:rPr lang="en-GB" dirty="0"/>
              <a:t>IBM MQ-Series</a:t>
            </a:r>
          </a:p>
          <a:p>
            <a:pPr lvl="1"/>
            <a:r>
              <a:rPr lang="en-GB" dirty="0"/>
              <a:t>Perl, PHP, JavaScript, jQuery, HTML, CSS</a:t>
            </a:r>
          </a:p>
          <a:p>
            <a:pPr lvl="1"/>
            <a:r>
              <a:rPr lang="en-GB" dirty="0"/>
              <a:t>MySQL</a:t>
            </a:r>
          </a:p>
          <a:p>
            <a:pPr lvl="1"/>
            <a:r>
              <a:rPr lang="en-GB" dirty="0"/>
              <a:t>SMS</a:t>
            </a:r>
          </a:p>
          <a:p>
            <a:pPr lvl="1"/>
            <a:r>
              <a:rPr lang="en-GB" dirty="0"/>
              <a:t>Rest</a:t>
            </a:r>
          </a:p>
          <a:p>
            <a:pPr lvl="1"/>
            <a:r>
              <a:rPr lang="en-GB" dirty="0"/>
              <a:t>SVN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4071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74</TotalTime>
  <Words>509</Words>
  <Application>Microsoft Office PowerPoint</Application>
  <PresentationFormat>Widescreen</PresentationFormat>
  <Paragraphs>115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Celestial</vt:lpstr>
      <vt:lpstr>Marcos Poletto Alves</vt:lpstr>
      <vt:lpstr>Formação</vt:lpstr>
      <vt:lpstr>Experiência</vt:lpstr>
      <vt:lpstr>2001</vt:lpstr>
      <vt:lpstr>2002</vt:lpstr>
      <vt:lpstr>2003</vt:lpstr>
      <vt:lpstr>2004</vt:lpstr>
      <vt:lpstr>2005 </vt:lpstr>
      <vt:lpstr>2005-2011</vt:lpstr>
      <vt:lpstr>2011</vt:lpstr>
      <vt:lpstr>2012</vt:lpstr>
      <vt:lpstr>2013</vt:lpstr>
      <vt:lpstr>2014-2021 </vt:lpstr>
      <vt:lpstr>2021-2022</vt:lpstr>
      <vt:lpstr>2023 - 2024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Marcos Poletto Alves</dc:title>
  <dc:creator>Marcos Poletto Alves</dc:creator>
  <cp:lastModifiedBy>Marcos Poletto Alves</cp:lastModifiedBy>
  <cp:revision>1</cp:revision>
  <dcterms:created xsi:type="dcterms:W3CDTF">2024-02-01T20:55:04Z</dcterms:created>
  <dcterms:modified xsi:type="dcterms:W3CDTF">2024-02-02T06:41:39Z</dcterms:modified>
</cp:coreProperties>
</file>