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9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5833-9055-499D-AC19-0F64AA37A514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C48E-A411-47C1-8BB0-D7BE975DF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5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5833-9055-499D-AC19-0F64AA37A514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C48E-A411-47C1-8BB0-D7BE975DF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5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5833-9055-499D-AC19-0F64AA37A514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C48E-A411-47C1-8BB0-D7BE975DF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4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5833-9055-499D-AC19-0F64AA37A514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C48E-A411-47C1-8BB0-D7BE975DF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4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5833-9055-499D-AC19-0F64AA37A514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C48E-A411-47C1-8BB0-D7BE975DF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3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5833-9055-499D-AC19-0F64AA37A514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C48E-A411-47C1-8BB0-D7BE975DF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5833-9055-499D-AC19-0F64AA37A514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C48E-A411-47C1-8BB0-D7BE975DF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6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5833-9055-499D-AC19-0F64AA37A514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C48E-A411-47C1-8BB0-D7BE975DF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5833-9055-499D-AC19-0F64AA37A514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C48E-A411-47C1-8BB0-D7BE975DF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4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5833-9055-499D-AC19-0F64AA37A514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C48E-A411-47C1-8BB0-D7BE975DF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4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5833-9055-499D-AC19-0F64AA37A514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C48E-A411-47C1-8BB0-D7BE975DF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05833-9055-499D-AC19-0F64AA37A514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DC48E-A411-47C1-8BB0-D7BE975DF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7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39000" y="4499358"/>
            <a:ext cx="1046633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lIns="45720" rIns="45720" rtlCol="0">
            <a:normAutofit/>
          </a:bodyPr>
          <a:lstStyle/>
          <a:p>
            <a:pPr algn="ctr"/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38999" y="1143000"/>
            <a:ext cx="1046633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lIns="45720" rIns="45720" rtlCol="0">
            <a:normAutofit/>
          </a:bodyPr>
          <a:lstStyle/>
          <a:p>
            <a:pPr algn="ctr"/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7725" y="4499358"/>
            <a:ext cx="1046633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lIns="45720" rIns="45720" rtlCol="0">
            <a:normAutofit/>
          </a:bodyPr>
          <a:lstStyle/>
          <a:p>
            <a:pPr algn="ctr"/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67737" y="2699266"/>
            <a:ext cx="1046633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lIns="45720" rIns="45720" rtlCol="0">
            <a:normAutofit/>
          </a:bodyPr>
          <a:lstStyle/>
          <a:p>
            <a:pPr algn="ctr"/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7726" y="1143000"/>
            <a:ext cx="1046633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lIns="45720" rIns="45720" rtlCol="0">
            <a:normAutofit/>
          </a:bodyPr>
          <a:lstStyle/>
          <a:p>
            <a:pPr algn="ctr"/>
            <a:r>
              <a:rPr lang="en-US" dirty="0" err="1" smtClean="0"/>
              <a:t>urls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894359" y="1512332"/>
            <a:ext cx="2173379" cy="1186934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61292" y="1736467"/>
            <a:ext cx="2439511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400" dirty="0" smtClean="0"/>
              <a:t>Each defined function in Views file is it’s own page and must be added to the </a:t>
            </a:r>
            <a:r>
              <a:rPr lang="en-US" sz="1400" dirty="0" err="1" smtClean="0"/>
              <a:t>urls</a:t>
            </a:r>
            <a:r>
              <a:rPr lang="en-US" sz="1400" dirty="0" smtClean="0"/>
              <a:t> file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51287" y="5065693"/>
            <a:ext cx="2439511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/>
          <a:p>
            <a:r>
              <a:rPr lang="en-US" sz="1400" dirty="0" smtClean="0"/>
              <a:t>Models is a database holding all instances and fields for classes created within Models file</a:t>
            </a:r>
            <a:endParaRPr lang="en-US" sz="14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894358" y="3068598"/>
            <a:ext cx="2173380" cy="143076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61292" y="3313314"/>
            <a:ext cx="2439511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400" dirty="0" smtClean="0"/>
              <a:t>Views holds logic describing how to manipulate and/or display Models data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114370" y="3068598"/>
            <a:ext cx="2124630" cy="143076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24400" y="3322313"/>
            <a:ext cx="2439511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400" dirty="0" smtClean="0"/>
              <a:t>Views manipulates data and generates variable names to send to Templates for viewing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51287" y="381000"/>
            <a:ext cx="2439511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/>
          <a:p>
            <a:r>
              <a:rPr lang="en-US" sz="1400" dirty="0" err="1" smtClean="0"/>
              <a:t>urls</a:t>
            </a:r>
            <a:r>
              <a:rPr lang="en-US" sz="1400" dirty="0" smtClean="0"/>
              <a:t> holds valid web addresses for your project/applications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6542560" y="5065693"/>
            <a:ext cx="2439511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/>
          <a:p>
            <a:r>
              <a:rPr lang="en-US" sz="1400" dirty="0" smtClean="0"/>
              <a:t>Templates is an outline of what your web page will look like.  It holds links, text and styling</a:t>
            </a:r>
            <a:endParaRPr lang="en-US" sz="1400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5114370" y="1512332"/>
            <a:ext cx="2124630" cy="1186934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724399" y="1736467"/>
            <a:ext cx="2439511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400" dirty="0" smtClean="0"/>
              <a:t>Logic within Views file defines what to do with user submitted data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6542559" y="381000"/>
            <a:ext cx="2439511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45720" rIns="45720" rtlCol="0">
            <a:spAutoFit/>
          </a:bodyPr>
          <a:lstStyle/>
          <a:p>
            <a:r>
              <a:rPr lang="en-US" sz="1400" dirty="0" smtClean="0"/>
              <a:t>Forms defines what classes users may add data to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94654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111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sickysickybrah</dc:creator>
  <cp:lastModifiedBy>sickysickybrah</cp:lastModifiedBy>
  <cp:revision>6</cp:revision>
  <dcterms:created xsi:type="dcterms:W3CDTF">2016-09-28T01:00:46Z</dcterms:created>
  <dcterms:modified xsi:type="dcterms:W3CDTF">2016-09-28T01:57:14Z</dcterms:modified>
</cp:coreProperties>
</file>