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D1FC1-09B0-AC95-6F85-D257B6085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AE3A09-A247-A200-C277-DE8CF083F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610039-9176-F35C-E18C-6C178FC5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593-A02D-42EA-B63E-3F05543B05CD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AEF941-D0D3-194E-98BB-313FE486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46B9BC-3FBF-4077-54D0-168DBE34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52D8-517E-452F-8731-B3F4C8227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85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235246-99AE-DDAE-4D36-2112D387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073C9D-6B69-1A2E-DAFC-8054E7CA8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510979-62D6-8E99-BB88-7B6DAC51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593-A02D-42EA-B63E-3F05543B05CD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44100A-E5DB-E6F3-F61E-731AC7BB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365649-CF0C-B16E-8382-6E7DA33F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52D8-517E-452F-8731-B3F4C8227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45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60AB15-6216-0922-E01D-594103797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D92749-F243-EDDC-F731-333A73F96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B8D163-7AD2-0373-26E1-89640C1F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593-A02D-42EA-B63E-3F05543B05CD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B00FC8-34A6-54AA-F4F4-0F5EEC75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F42AE-4F19-5C88-FE7A-FBCF9FC5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52D8-517E-452F-8731-B3F4C8227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74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D3CDA-1F4A-A7A2-996F-D86B5565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5F0334-8B21-CF3D-2A9D-D7DDA5F9E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D8DB07-6CBE-D61E-B652-16744212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593-A02D-42EA-B63E-3F05543B05CD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0F233-AE08-3E56-A5E8-79958864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084528-E05A-B3BB-3FEA-D4D94D25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52D8-517E-452F-8731-B3F4C8227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51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2F76E-27F7-B072-B6DC-B2BC4D6C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43D60F-1A88-321C-E26C-FA4B55901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38B0AA-E3E5-F86B-6532-C278B794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593-A02D-42EA-B63E-3F05543B05CD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4A7CA0-0526-2FB8-31FD-B9CB2F8B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EAB92-3955-B636-C4C3-C836C3DD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52D8-517E-452F-8731-B3F4C8227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8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5034F-5560-8A38-76F1-D625D3E4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C2CB82-D144-AAA4-BBE5-EA34D0569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CCA20B-5E5D-E547-D8E5-4C1D41F49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5E100D-1656-4B99-7012-15B4702D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593-A02D-42EA-B63E-3F05543B05CD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A643DC-4F26-9CAB-27A9-3A8296D2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52848F-B590-D75B-B810-DDBA7871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52D8-517E-452F-8731-B3F4C8227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99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7FB46-A725-B030-92F4-7CF756E9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CD1DA4-F59B-D002-1387-A8BED1054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251F52-CF28-AE60-CF2E-BB69C01CF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DF255AC-8D8C-9519-0056-5BF772B7C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80AB62-3C8D-8666-ECAA-0350C8D2B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0E8877-1AB5-C2EE-5816-6A4574A1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593-A02D-42EA-B63E-3F05543B05CD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7A3982-3A5C-7074-FF76-805F4480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9C599B7-2879-4D24-0740-F596DAD8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52D8-517E-452F-8731-B3F4C8227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56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6C2D6-FA97-30F0-4D6F-47BC0E34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84FFB3-2375-0BB9-CC6C-74D6F618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593-A02D-42EA-B63E-3F05543B05CD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A620AC-BEB7-0036-7128-5F8C2E8A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EB0AC0-E183-49A7-27C1-BAF7A39A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52D8-517E-452F-8731-B3F4C8227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52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2CC14-9510-40A0-B258-0D5A1B68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593-A02D-42EA-B63E-3F05543B05CD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A31D62-C88B-E13B-6230-78DE1E2A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0C24F9-F20E-E2E6-1741-E2A88094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52D8-517E-452F-8731-B3F4C8227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98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29C5C-C22D-58B4-DF94-EE98DF33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ECABAB-3269-6DDA-DEA8-E3676136F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232660-175D-34FA-6073-1B0A1E40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7F3214-C7C7-D078-0070-ACF12CF2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593-A02D-42EA-B63E-3F05543B05CD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A78986-B54F-1A1F-76D4-3E5CDD00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B3C0DF-34D7-E5C3-ECB6-B9C57819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52D8-517E-452F-8731-B3F4C8227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03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75055-0526-74BE-518D-DBAB82FC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5CCABF-D90C-7AEE-50F7-EAB26B82F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A17014-B145-49B5-D104-E3DCE747F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23268B-499C-82BE-86DE-81647938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593-A02D-42EA-B63E-3F05543B05CD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EC89FA-FAED-87AC-AA8C-E2B578D1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597C9A-736E-4672-0354-BDA67D22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52D8-517E-452F-8731-B3F4C8227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23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F1C0425-6593-CAB6-11F4-F6930B1E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E7EAED-EB47-00A3-D663-BD4233673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304D5F-1B25-45E8-E571-24655CBE9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C5593-A02D-42EA-B63E-3F05543B05CD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472D53-F6EF-67E7-96E4-F0AE1F707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0AEDE1-0C6D-633F-7A72-50A9EB2B3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252D8-517E-452F-8731-B3F4C8227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70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3249D-F9E6-9CF4-A2F5-C84B4B3F2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A45826-E836-73D4-902E-4E4C025F7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04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warz, Entwurf enthält.&#10;&#10;Automatisch generierte Beschreibung">
            <a:extLst>
              <a:ext uri="{FF2B5EF4-FFF2-40B4-BE49-F238E27FC236}">
                <a16:creationId xmlns:a16="http://schemas.microsoft.com/office/drawing/2014/main" id="{1CA8B672-2547-7C26-75F4-EB36AAD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33" y="2286009"/>
            <a:ext cx="1184926" cy="1759791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A166711-4190-941E-6E93-F6569080B16D}"/>
              </a:ext>
            </a:extLst>
          </p:cNvPr>
          <p:cNvSpPr/>
          <p:nvPr/>
        </p:nvSpPr>
        <p:spPr>
          <a:xfrm>
            <a:off x="3260785" y="1164564"/>
            <a:ext cx="923546" cy="3597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5886A8-6784-7C80-2FDA-82F644129CD5}"/>
              </a:ext>
            </a:extLst>
          </p:cNvPr>
          <p:cNvSpPr/>
          <p:nvPr/>
        </p:nvSpPr>
        <p:spPr>
          <a:xfrm>
            <a:off x="3260785" y="1164564"/>
            <a:ext cx="923546" cy="7246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70CC14E-F4C5-236A-6D6A-4DDB710584E1}"/>
              </a:ext>
            </a:extLst>
          </p:cNvPr>
          <p:cNvSpPr/>
          <p:nvPr/>
        </p:nvSpPr>
        <p:spPr>
          <a:xfrm>
            <a:off x="3260785" y="1889182"/>
            <a:ext cx="923546" cy="7246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328D2A2-38EA-5CEC-9FD7-19ACBC715E85}"/>
              </a:ext>
            </a:extLst>
          </p:cNvPr>
          <p:cNvSpPr/>
          <p:nvPr/>
        </p:nvSpPr>
        <p:spPr>
          <a:xfrm>
            <a:off x="3260785" y="2600862"/>
            <a:ext cx="923546" cy="724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1DE7880-C633-72DE-91CE-B6F1DE702F3A}"/>
              </a:ext>
            </a:extLst>
          </p:cNvPr>
          <p:cNvSpPr/>
          <p:nvPr/>
        </p:nvSpPr>
        <p:spPr>
          <a:xfrm>
            <a:off x="3260785" y="3325480"/>
            <a:ext cx="923546" cy="7246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40A278E-D13B-4DE2-0232-32793983D183}"/>
              </a:ext>
            </a:extLst>
          </p:cNvPr>
          <p:cNvSpPr/>
          <p:nvPr/>
        </p:nvSpPr>
        <p:spPr>
          <a:xfrm>
            <a:off x="3261305" y="4050098"/>
            <a:ext cx="923546" cy="7246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77B75D8-BEF8-257D-B725-DA70F2353339}"/>
              </a:ext>
            </a:extLst>
          </p:cNvPr>
          <p:cNvSpPr/>
          <p:nvPr/>
        </p:nvSpPr>
        <p:spPr>
          <a:xfrm>
            <a:off x="3260265" y="1451393"/>
            <a:ext cx="155276" cy="13802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1B40030-8BF1-5D98-5E79-C1BBB8C32F8E}"/>
              </a:ext>
            </a:extLst>
          </p:cNvPr>
          <p:cNvSpPr/>
          <p:nvPr/>
        </p:nvSpPr>
        <p:spPr>
          <a:xfrm>
            <a:off x="3415541" y="2182479"/>
            <a:ext cx="155276" cy="13802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CE2DDF0-AB25-258E-02EC-A9D39933B216}"/>
              </a:ext>
            </a:extLst>
          </p:cNvPr>
          <p:cNvSpPr/>
          <p:nvPr/>
        </p:nvSpPr>
        <p:spPr>
          <a:xfrm>
            <a:off x="3852612" y="2900628"/>
            <a:ext cx="155276" cy="13802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5B0A79C-3749-7078-5E14-19342654ECCE}"/>
              </a:ext>
            </a:extLst>
          </p:cNvPr>
          <p:cNvSpPr/>
          <p:nvPr/>
        </p:nvSpPr>
        <p:spPr>
          <a:xfrm>
            <a:off x="3415541" y="3618777"/>
            <a:ext cx="155276" cy="13802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31411AF-EC83-42EF-4175-EE548E837415}"/>
              </a:ext>
            </a:extLst>
          </p:cNvPr>
          <p:cNvSpPr/>
          <p:nvPr/>
        </p:nvSpPr>
        <p:spPr>
          <a:xfrm>
            <a:off x="3268372" y="4392994"/>
            <a:ext cx="155276" cy="13802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C31CD7E-B430-C49E-4DD3-D5FADCD6849B}"/>
              </a:ext>
            </a:extLst>
          </p:cNvPr>
          <p:cNvCxnSpPr>
            <a:stCxn id="5" idx="0"/>
          </p:cNvCxnSpPr>
          <p:nvPr/>
        </p:nvCxnSpPr>
        <p:spPr>
          <a:xfrm flipV="1">
            <a:off x="2146396" y="1173202"/>
            <a:ext cx="1191507" cy="1112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335D0BB-1920-80BC-7B10-E1D47B44DB2E}"/>
              </a:ext>
            </a:extLst>
          </p:cNvPr>
          <p:cNvCxnSpPr>
            <a:stCxn id="5" idx="2"/>
          </p:cNvCxnSpPr>
          <p:nvPr/>
        </p:nvCxnSpPr>
        <p:spPr>
          <a:xfrm>
            <a:off x="2146396" y="4045800"/>
            <a:ext cx="1113869" cy="73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A997CFFF-E04B-1121-D71F-84DA8081CADD}"/>
              </a:ext>
            </a:extLst>
          </p:cNvPr>
          <p:cNvSpPr/>
          <p:nvPr/>
        </p:nvSpPr>
        <p:spPr>
          <a:xfrm>
            <a:off x="2084431" y="2286022"/>
            <a:ext cx="123932" cy="1777029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4B562F5-3B81-967A-F464-2D245D294B85}"/>
              </a:ext>
            </a:extLst>
          </p:cNvPr>
          <p:cNvSpPr txBox="1"/>
          <p:nvPr/>
        </p:nvSpPr>
        <p:spPr>
          <a:xfrm>
            <a:off x="2789865" y="4970199"/>
            <a:ext cx="2125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Normalized Pixel Intensity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0123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Polonskiy</dc:creator>
  <cp:lastModifiedBy>Michael Polonskiy</cp:lastModifiedBy>
  <cp:revision>1</cp:revision>
  <dcterms:created xsi:type="dcterms:W3CDTF">2023-07-10T21:42:13Z</dcterms:created>
  <dcterms:modified xsi:type="dcterms:W3CDTF">2023-07-10T22:02:40Z</dcterms:modified>
</cp:coreProperties>
</file>