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97" r:id="rId8"/>
    <p:sldId id="299" r:id="rId9"/>
    <p:sldId id="298" r:id="rId10"/>
    <p:sldId id="300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50574" y="155699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Atualização Anaconda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09E114-44B1-4792-BFB5-759BD95CDEFE}"/>
              </a:ext>
            </a:extLst>
          </p:cNvPr>
          <p:cNvSpPr txBox="1"/>
          <p:nvPr/>
        </p:nvSpPr>
        <p:spPr>
          <a:xfrm>
            <a:off x="1510749" y="2187931"/>
            <a:ext cx="4002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- conceito de função</a:t>
            </a:r>
          </a:p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- função PRINT</a:t>
            </a:r>
          </a:p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- Olá Mundo!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9D0E2-8178-4D99-807D-0C81AC09C935}"/>
              </a:ext>
            </a:extLst>
          </p:cNvPr>
          <p:cNvSpPr txBox="1"/>
          <p:nvPr/>
        </p:nvSpPr>
        <p:spPr>
          <a:xfrm>
            <a:off x="450574" y="4131460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Comentários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2DD150-D23A-4BEF-BCE2-C69D5CF1E69B}"/>
              </a:ext>
            </a:extLst>
          </p:cNvPr>
          <p:cNvSpPr txBox="1"/>
          <p:nvPr/>
        </p:nvSpPr>
        <p:spPr>
          <a:xfrm>
            <a:off x="1510747" y="4891375"/>
            <a:ext cx="9468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 Comentário de linha</a:t>
            </a: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- Comentário de bloco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6B98CD-A01D-4967-B5C5-C29479586B2A}"/>
              </a:ext>
            </a:extLst>
          </p:cNvPr>
          <p:cNvSpPr txBox="1"/>
          <p:nvPr/>
        </p:nvSpPr>
        <p:spPr>
          <a:xfrm>
            <a:off x="5883964" y="2333458"/>
            <a:ext cx="4359965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75000"/>
                  </a:schemeClr>
                </a:solidFill>
              </a:rPr>
              <a:t>Primeiro Programa</a:t>
            </a:r>
          </a:p>
          <a:p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print(‘Olá mundo!’)</a:t>
            </a:r>
          </a:p>
        </p:txBody>
      </p:sp>
    </p:spTree>
    <p:extLst>
      <p:ext uri="{BB962C8B-B14F-4D97-AF65-F5344CB8AC3E}">
        <p14:creationId xmlns:p14="http://schemas.microsoft.com/office/powerpoint/2010/main" val="19116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690191" y="2100830"/>
            <a:ext cx="6811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Python para</a:t>
            </a:r>
          </a:p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Ciência de</a:t>
            </a:r>
          </a:p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781882" y="2458138"/>
            <a:ext cx="10283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PYTHON</a:t>
            </a:r>
          </a:p>
          <a:p>
            <a:endParaRPr lang="pt-BR" sz="3200" dirty="0"/>
          </a:p>
          <a:p>
            <a:r>
              <a:rPr lang="pt-BR" sz="3200" dirty="0"/>
              <a:t>Serve para todas as etapas de data Science: coleta, tratamento, pré-processamento, criação de modelo preditivo, avaliação e produção de gráficos (dashboard).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8F6B49-DCD8-4600-A86D-F652B2D1F2A4}"/>
              </a:ext>
            </a:extLst>
          </p:cNvPr>
          <p:cNvSpPr/>
          <p:nvPr/>
        </p:nvSpPr>
        <p:spPr>
          <a:xfrm>
            <a:off x="1748183" y="1336885"/>
            <a:ext cx="845599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para Ciência de Dados</a:t>
            </a:r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Resultado de imagem para pandas python">
            <a:extLst>
              <a:ext uri="{FF2B5EF4-FFF2-40B4-BE49-F238E27FC236}">
                <a16:creationId xmlns:a16="http://schemas.microsoft.com/office/drawing/2014/main" id="{E27A88EF-3431-44DC-9C96-B588C679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00" y="5109128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atplot python">
            <a:extLst>
              <a:ext uri="{FF2B5EF4-FFF2-40B4-BE49-F238E27FC236}">
                <a16:creationId xmlns:a16="http://schemas.microsoft.com/office/drawing/2014/main" id="{9B3BD21B-3192-4F3D-9582-FB5B72B0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25" y="5356778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numpy python">
            <a:extLst>
              <a:ext uri="{FF2B5EF4-FFF2-40B4-BE49-F238E27FC236}">
                <a16:creationId xmlns:a16="http://schemas.microsoft.com/office/drawing/2014/main" id="{5D128258-BB24-46B9-AB65-CB30A35E6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88" y="2209800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50574" y="155699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PANDAS (no </a:t>
            </a:r>
            <a:r>
              <a:rPr lang="pt-BR" sz="3200" dirty="0" err="1"/>
              <a:t>windows</a:t>
            </a:r>
            <a:r>
              <a:rPr lang="pt-BR" sz="3200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09E114-44B1-4792-BFB5-759BD95CDEFE}"/>
              </a:ext>
            </a:extLst>
          </p:cNvPr>
          <p:cNvSpPr txBox="1"/>
          <p:nvPr/>
        </p:nvSpPr>
        <p:spPr>
          <a:xfrm>
            <a:off x="1510748" y="2187931"/>
            <a:ext cx="9468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pip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pandas</a:t>
            </a:r>
          </a:p>
          <a:p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pip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xlrd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9D0E2-8178-4D99-807D-0C81AC09C935}"/>
              </a:ext>
            </a:extLst>
          </p:cNvPr>
          <p:cNvSpPr txBox="1"/>
          <p:nvPr/>
        </p:nvSpPr>
        <p:spPr>
          <a:xfrm>
            <a:off x="450574" y="4131460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PANDAS no Anaconda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2DD150-D23A-4BEF-BCE2-C69D5CF1E69B}"/>
              </a:ext>
            </a:extLst>
          </p:cNvPr>
          <p:cNvSpPr txBox="1"/>
          <p:nvPr/>
        </p:nvSpPr>
        <p:spPr>
          <a:xfrm>
            <a:off x="1510747" y="4891375"/>
            <a:ext cx="946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Já vem instalado</a:t>
            </a:r>
          </a:p>
        </p:txBody>
      </p:sp>
    </p:spTree>
    <p:extLst>
      <p:ext uri="{BB962C8B-B14F-4D97-AF65-F5344CB8AC3E}">
        <p14:creationId xmlns:p14="http://schemas.microsoft.com/office/powerpoint/2010/main" val="8151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7530A3-01BE-4223-AF1E-110E5FF91BD3}"/>
              </a:ext>
            </a:extLst>
          </p:cNvPr>
          <p:cNvSpPr txBox="1"/>
          <p:nvPr/>
        </p:nvSpPr>
        <p:spPr>
          <a:xfrm>
            <a:off x="410818" y="1425260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PANDAS – leitura Excel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06DF6C-FBB6-47F6-8E0F-B278A7F594E2}"/>
              </a:ext>
            </a:extLst>
          </p:cNvPr>
          <p:cNvSpPr/>
          <p:nvPr/>
        </p:nvSpPr>
        <p:spPr>
          <a:xfrm>
            <a:off x="1582807" y="2521059"/>
            <a:ext cx="7939708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df = </a:t>
            </a:r>
            <a:r>
              <a:rPr lang="en-US" sz="2800" dirty="0" err="1"/>
              <a:t>pd.read_excel</a:t>
            </a:r>
            <a:r>
              <a:rPr lang="en-US" sz="2800"/>
              <a:t>(‘planilha.</a:t>
            </a:r>
            <a:r>
              <a:rPr lang="en-US" sz="2800" dirty="0"/>
              <a:t>xls')</a:t>
            </a:r>
          </a:p>
          <a:p>
            <a:r>
              <a:rPr lang="en-US" sz="2800" dirty="0" err="1"/>
              <a:t>df.head</a:t>
            </a:r>
            <a:r>
              <a:rPr lang="en-US" sz="2800" dirty="0"/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EXEMPLOS para Data Science com</a:t>
            </a:r>
          </a:p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PANDAS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583099" y="2966570"/>
            <a:ext cx="7209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AMBIENTE</a:t>
            </a:r>
          </a:p>
          <a:p>
            <a:endParaRPr lang="pt-BR" sz="3200" dirty="0"/>
          </a:p>
          <a:p>
            <a:r>
              <a:rPr lang="pt-BR" sz="3200" dirty="0"/>
              <a:t>Distribuição para computação científica gratuito. Facilita o gerenciamento de pacotes, atualizações e virtualização.</a:t>
            </a:r>
          </a:p>
        </p:txBody>
      </p:sp>
      <p:pic>
        <p:nvPicPr>
          <p:cNvPr id="3" name="Picture 4" descr="Resultado de imagem para anaconda python">
            <a:extLst>
              <a:ext uri="{FF2B5EF4-FFF2-40B4-BE49-F238E27FC236}">
                <a16:creationId xmlns:a16="http://schemas.microsoft.com/office/drawing/2014/main" id="{FF4B3546-6295-4BE9-8946-9421D28C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78" y="1921660"/>
            <a:ext cx="4090125" cy="220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08F6B49-DCD8-4600-A86D-F652B2D1F2A4}"/>
              </a:ext>
            </a:extLst>
          </p:cNvPr>
          <p:cNvSpPr/>
          <p:nvPr/>
        </p:nvSpPr>
        <p:spPr>
          <a:xfrm>
            <a:off x="1748183" y="1336885"/>
            <a:ext cx="8455992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Anaconda - Ciência de Dados</a:t>
            </a:r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50574" y="155699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Atualização Anaconda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09E114-44B1-4792-BFB5-759BD95CDEFE}"/>
              </a:ext>
            </a:extLst>
          </p:cNvPr>
          <p:cNvSpPr txBox="1"/>
          <p:nvPr/>
        </p:nvSpPr>
        <p:spPr>
          <a:xfrm>
            <a:off x="1510748" y="2187931"/>
            <a:ext cx="946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conda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mysqlclient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9D0E2-8178-4D99-807D-0C81AC09C935}"/>
              </a:ext>
            </a:extLst>
          </p:cNvPr>
          <p:cNvSpPr txBox="1"/>
          <p:nvPr/>
        </p:nvSpPr>
        <p:spPr>
          <a:xfrm>
            <a:off x="450574" y="4131460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Importando conexão para MySQL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2DD150-D23A-4BEF-BCE2-C69D5CF1E69B}"/>
              </a:ext>
            </a:extLst>
          </p:cNvPr>
          <p:cNvSpPr txBox="1"/>
          <p:nvPr/>
        </p:nvSpPr>
        <p:spPr>
          <a:xfrm>
            <a:off x="1510747" y="4891375"/>
            <a:ext cx="946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MySQLdb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EXEMPLOS para Data Science com</a:t>
            </a:r>
          </a:p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ANACONDA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166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Berlin Sans FB Demi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185</cp:revision>
  <dcterms:created xsi:type="dcterms:W3CDTF">2019-09-29T04:34:26Z</dcterms:created>
  <dcterms:modified xsi:type="dcterms:W3CDTF">2019-10-07T14:15:32Z</dcterms:modified>
</cp:coreProperties>
</file>