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301" r:id="rId5"/>
    <p:sldId id="298" r:id="rId6"/>
    <p:sldId id="302" r:id="rId7"/>
    <p:sldId id="303" r:id="rId8"/>
    <p:sldId id="27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694D3-A84B-46BC-B816-C692F3618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0A0E7D-F1AE-4040-BB73-64CF234A0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29DA6F-A5A2-4D7E-90CC-383F7C5D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B9642-81F0-4267-BB5C-05803BF3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E4BC2E-55F9-4533-BC66-2DF5BD82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07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81A89-CCB0-4C44-BFB7-B77BB9C9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B07E3D-B668-4ABD-97FE-22CEFCDA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5B73A-B8F0-4798-9A65-EC414196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C16D8-5485-4B7D-A849-E61A68F6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226E2-305D-4F6B-8560-D0D7D467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FC0F8E-6B6E-47D7-99D5-CEEC7A9B8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4BEE2C-F6D9-46AD-92D9-D0EABE4A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82231F-B425-40B9-81E8-819F347F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BBDCE-5194-4027-BF23-DFB319EC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607A14-679F-48DD-9AF9-4258D4C6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4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D0FEF-3FBF-4FF5-B1ED-1BE9A7C2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8C335-6105-49EA-91DA-48D6C593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5C906-4C60-482C-97A8-C4DE216C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00D8D0-F1B8-4AD3-B22D-EC40C082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5F5A3E-86D5-42E2-B02F-E4E61796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81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BD5C7-B36C-4EA9-B3BE-7EAA4A8C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29376D-93B9-436B-AFE0-C719E28C2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6091A2-6AB8-4D96-A054-764E9A64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49150-963D-460F-AB8F-1338263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EACF23-69A7-47B4-9E6D-29467A66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5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11E2-DA69-4047-99AE-74DB682B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FB36D-0A0C-46FE-BEAA-A389DD396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97EC80-B6E6-4694-A3FA-E62D256D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2C8069-31F0-4F77-B0F2-93C1ECCE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B51A4F-52D6-4455-B363-BB8F2A94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D3CB56-58CB-47D2-8218-41E68BA4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86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A131C-5959-4D13-8BCD-F2F49DE2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A8180-A3D1-4CBC-8F26-04B800C1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FB8F52-74F8-4811-B98B-AA8328DDB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668C13-9980-43A3-8204-CD0065843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417372-6DA3-4DC7-8BCB-CA8D4DF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10E192-9DF7-4FA7-ACC0-9995FF73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0C6D6E-5AE0-455D-BECB-36CE0D83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1C5F65-8C15-42F3-811F-48755E7B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2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638A-F0A0-4634-AE06-6AB9C516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707D83-88C9-47D8-906B-44F41DBD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79078E-A6F9-4B45-974F-A07E3EE8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A9FFC9-673E-422F-B319-176B13F7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E229BA-3B35-4A88-A5FF-6632AB91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C8C9E2-2DCF-48C8-8DA0-F115FE6C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10AB9-C279-4214-ABB2-E5AB1BB5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06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7A494-D6C4-4BA9-986E-7F843367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DFE03-005C-42E8-B713-96A8D24D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467522-AFC6-4884-8DA6-AD9588FC3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879791-0CBC-4189-AA48-45B65524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01BE05-2DB2-4B82-B56B-E998474B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295B4B-63A9-4692-A953-6EC28D2C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2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54ADF-F809-40D4-8AB2-8A7023D3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0F0955-9E8A-48B1-A9B3-95A30423E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AD0314-E771-4A06-8F98-4015F8610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905F95-9382-439B-9453-D686EDF9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985889-40E0-42B1-9750-B2926BB1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2D2586-5166-41F1-BC39-1042C5B2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6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BD4BEB-DAF0-442D-B6D2-F6FD7F49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445C5-DD7B-4B61-B1A5-EF6A3F742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0B2C7E-0DCF-40A0-A324-B72E8809D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E1B9B-4E20-4519-838C-107ACB92E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C2649-2428-4413-B262-C3434BAB7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73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76EA401-E98A-4C1B-B535-8393C406922A}"/>
              </a:ext>
            </a:extLst>
          </p:cNvPr>
          <p:cNvSpPr txBox="1"/>
          <p:nvPr/>
        </p:nvSpPr>
        <p:spPr>
          <a:xfrm>
            <a:off x="1378227" y="1722778"/>
            <a:ext cx="9197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 SOBRE A RECUPERAÇÃO DE INFORMAÇÃO</a:t>
            </a:r>
          </a:p>
          <a:p>
            <a:pPr algn="ctr"/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Python – </a:t>
            </a:r>
          </a:p>
          <a:p>
            <a:pPr marL="685800" indent="-685800" algn="ctr">
              <a:buFontTx/>
              <a:buChar char="-"/>
            </a:pPr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824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EDE323-8300-42BD-9EC4-9E5B620A89D4}"/>
              </a:ext>
            </a:extLst>
          </p:cNvPr>
          <p:cNvSpPr txBox="1"/>
          <p:nvPr/>
        </p:nvSpPr>
        <p:spPr>
          <a:xfrm>
            <a:off x="2690191" y="2498396"/>
            <a:ext cx="68116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800" b="1" dirty="0">
                <a:solidFill>
                  <a:srgbClr val="0070C0"/>
                </a:solidFill>
                <a:latin typeface="Berlin Sans FB Demi" panose="020E0802020502020306" pitchFamily="34" charset="0"/>
              </a:rPr>
              <a:t>Operadores</a:t>
            </a:r>
          </a:p>
        </p:txBody>
      </p:sp>
    </p:spTree>
    <p:extLst>
      <p:ext uri="{BB962C8B-B14F-4D97-AF65-F5344CB8AC3E}">
        <p14:creationId xmlns:p14="http://schemas.microsoft.com/office/powerpoint/2010/main" val="359045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F4BE001-6B36-4AA8-8A2A-0E561D665D23}"/>
              </a:ext>
            </a:extLst>
          </p:cNvPr>
          <p:cNvSpPr/>
          <p:nvPr/>
        </p:nvSpPr>
        <p:spPr>
          <a:xfrm>
            <a:off x="1628913" y="2132015"/>
            <a:ext cx="8693427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EXERCÍCIOS </a:t>
            </a:r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</a:p>
          <a:p>
            <a:pPr algn="ctr"/>
            <a:endParaRPr lang="pt-BR" sz="4200" b="1" dirty="0">
              <a:solidFill>
                <a:schemeClr val="accent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Soma de valores</a:t>
            </a:r>
          </a:p>
          <a:p>
            <a:pPr algn="ctr"/>
            <a:r>
              <a:rPr lang="pt-BR" sz="4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Módulo da divisão</a:t>
            </a:r>
          </a:p>
          <a:p>
            <a:pPr algn="ctr"/>
            <a:r>
              <a:rPr lang="pt-BR" sz="4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Concatena e marcadores</a:t>
            </a:r>
          </a:p>
          <a:p>
            <a:pPr algn="ctr"/>
            <a:r>
              <a:rPr lang="pt-BR" sz="4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Potenciação e radiciação</a:t>
            </a:r>
          </a:p>
        </p:txBody>
      </p:sp>
    </p:spTree>
    <p:extLst>
      <p:ext uri="{BB962C8B-B14F-4D97-AF65-F5344CB8AC3E}">
        <p14:creationId xmlns:p14="http://schemas.microsoft.com/office/powerpoint/2010/main" val="63805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EDE323-8300-42BD-9EC4-9E5B620A89D4}"/>
              </a:ext>
            </a:extLst>
          </p:cNvPr>
          <p:cNvSpPr txBox="1"/>
          <p:nvPr/>
        </p:nvSpPr>
        <p:spPr>
          <a:xfrm>
            <a:off x="2478156" y="1782779"/>
            <a:ext cx="68116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800" b="1" dirty="0">
                <a:solidFill>
                  <a:srgbClr val="0070C0"/>
                </a:solidFill>
                <a:latin typeface="Berlin Sans FB Demi" panose="020E0802020502020306" pitchFamily="34" charset="0"/>
              </a:rPr>
              <a:t>Operadores</a:t>
            </a:r>
          </a:p>
          <a:p>
            <a:pPr algn="ctr"/>
            <a:r>
              <a:rPr lang="pt-BR" sz="7800" b="1" dirty="0">
                <a:solidFill>
                  <a:srgbClr val="0070C0"/>
                </a:solidFill>
                <a:latin typeface="Berlin Sans FB Demi" panose="020E0802020502020306" pitchFamily="34" charset="0"/>
              </a:rPr>
              <a:t>Relacionais e de Igualdade</a:t>
            </a:r>
          </a:p>
        </p:txBody>
      </p:sp>
    </p:spTree>
    <p:extLst>
      <p:ext uri="{BB962C8B-B14F-4D97-AF65-F5344CB8AC3E}">
        <p14:creationId xmlns:p14="http://schemas.microsoft.com/office/powerpoint/2010/main" val="283036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F4BE001-6B36-4AA8-8A2A-0E561D665D23}"/>
              </a:ext>
            </a:extLst>
          </p:cNvPr>
          <p:cNvSpPr/>
          <p:nvPr/>
        </p:nvSpPr>
        <p:spPr>
          <a:xfrm>
            <a:off x="1391479" y="1999493"/>
            <a:ext cx="3990009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Operadores relacionais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pt-BR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pt-BR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</a:p>
          <a:p>
            <a:pPr algn="ctr"/>
            <a:r>
              <a:rPr lang="pt-BR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pPr algn="ctr"/>
            <a:r>
              <a:rPr lang="pt-BR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&gt;=</a:t>
            </a:r>
          </a:p>
          <a:p>
            <a:pPr algn="ctr"/>
            <a:r>
              <a:rPr lang="pt-BR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&lt;=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72EA2C9-05CC-442D-A501-ADD901A1E1A0}"/>
              </a:ext>
            </a:extLst>
          </p:cNvPr>
          <p:cNvSpPr/>
          <p:nvPr/>
        </p:nvSpPr>
        <p:spPr>
          <a:xfrm>
            <a:off x="6810512" y="1905506"/>
            <a:ext cx="3990009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Operadores de igualdade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pt-BR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pt-BR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==</a:t>
            </a:r>
          </a:p>
          <a:p>
            <a:pPr algn="ctr"/>
            <a:r>
              <a:rPr lang="pt-BR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!=</a:t>
            </a:r>
          </a:p>
          <a:p>
            <a:pPr algn="ctr"/>
            <a:endParaRPr lang="pt-BR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3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EDE323-8300-42BD-9EC4-9E5B620A89D4}"/>
              </a:ext>
            </a:extLst>
          </p:cNvPr>
          <p:cNvSpPr txBox="1"/>
          <p:nvPr/>
        </p:nvSpPr>
        <p:spPr>
          <a:xfrm>
            <a:off x="2438399" y="2418883"/>
            <a:ext cx="681161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800" b="1" dirty="0">
                <a:solidFill>
                  <a:srgbClr val="0070C0"/>
                </a:solidFill>
                <a:latin typeface="Berlin Sans FB Demi" panose="020E0802020502020306" pitchFamily="34" charset="0"/>
              </a:rPr>
              <a:t>Tomadas de decisão</a:t>
            </a:r>
          </a:p>
        </p:txBody>
      </p:sp>
    </p:spTree>
    <p:extLst>
      <p:ext uri="{BB962C8B-B14F-4D97-AF65-F5344CB8AC3E}">
        <p14:creationId xmlns:p14="http://schemas.microsoft.com/office/powerpoint/2010/main" val="16922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F4BE001-6B36-4AA8-8A2A-0E561D665D23}"/>
              </a:ext>
            </a:extLst>
          </p:cNvPr>
          <p:cNvSpPr/>
          <p:nvPr/>
        </p:nvSpPr>
        <p:spPr>
          <a:xfrm>
            <a:off x="2007704" y="2644170"/>
            <a:ext cx="8176591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Estrutura IF ELSE</a:t>
            </a:r>
            <a:endParaRPr lang="pt-BR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pt-BR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pt-BR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Par ou ímpar</a:t>
            </a:r>
          </a:p>
          <a:p>
            <a:pPr algn="ctr"/>
            <a:endParaRPr lang="pt-BR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pt-BR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- MAIS EXERCÍCIOS - </a:t>
            </a:r>
          </a:p>
        </p:txBody>
      </p:sp>
    </p:spTree>
    <p:extLst>
      <p:ext uri="{BB962C8B-B14F-4D97-AF65-F5344CB8AC3E}">
        <p14:creationId xmlns:p14="http://schemas.microsoft.com/office/powerpoint/2010/main" val="424544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CE9C7B1-3FDD-416B-A4E5-1CE36136770F}"/>
              </a:ext>
            </a:extLst>
          </p:cNvPr>
          <p:cNvSpPr/>
          <p:nvPr/>
        </p:nvSpPr>
        <p:spPr>
          <a:xfrm>
            <a:off x="3165553" y="3257248"/>
            <a:ext cx="5860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ATÉ A PRÓXIMA</a:t>
            </a:r>
          </a:p>
        </p:txBody>
      </p:sp>
      <p:pic>
        <p:nvPicPr>
          <p:cNvPr id="2050" name="Picture 2" descr="Resultado de imagem para smiles">
            <a:extLst>
              <a:ext uri="{FF2B5EF4-FFF2-40B4-BE49-F238E27FC236}">
                <a16:creationId xmlns:a16="http://schemas.microsoft.com/office/drawing/2014/main" id="{09C47DD2-F730-47C8-82BB-DBC70C0F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434816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865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57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Berlin Sans FB Demi</vt:lpstr>
      <vt:lpstr>Calibri</vt:lpstr>
      <vt:lpstr>Calibri Light</vt:lpstr>
      <vt:lpstr>Comic Sans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Ponciano</dc:creator>
  <cp:lastModifiedBy>Ponciano</cp:lastModifiedBy>
  <cp:revision>197</cp:revision>
  <dcterms:created xsi:type="dcterms:W3CDTF">2019-09-29T04:34:26Z</dcterms:created>
  <dcterms:modified xsi:type="dcterms:W3CDTF">2019-10-07T14:17:12Z</dcterms:modified>
</cp:coreProperties>
</file>