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6" r:id="rId6"/>
    <p:sldId id="297" r:id="rId7"/>
    <p:sldId id="301" r:id="rId8"/>
    <p:sldId id="298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636108" y="1755773"/>
            <a:ext cx="10283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OPERADORES</a:t>
            </a:r>
          </a:p>
          <a:p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Aritméticos   (   +    -    %    *    **   )</a:t>
            </a:r>
          </a:p>
          <a:p>
            <a:pPr marL="457200" indent="-457200">
              <a:buFontTx/>
              <a:buChar char="-"/>
            </a:pP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De Igualdade  (   ==   !=   )</a:t>
            </a:r>
          </a:p>
          <a:p>
            <a:pPr marL="457200" indent="-457200">
              <a:buFontTx/>
              <a:buChar char="-"/>
            </a:pP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Relacionais  (   &lt;   &gt;     </a:t>
            </a:r>
            <a:r>
              <a:rPr lang="pt-BR" sz="3200"/>
              <a:t>&lt;=     &gt;=   )</a:t>
            </a: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 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De Condição  (    </a:t>
            </a:r>
            <a:r>
              <a:rPr lang="pt-BR" sz="3200" dirty="0" err="1"/>
              <a:t>if</a:t>
            </a:r>
            <a:r>
              <a:rPr lang="pt-BR" sz="3200" dirty="0"/>
              <a:t>    </a:t>
            </a:r>
            <a:r>
              <a:rPr lang="pt-BR" sz="3200" dirty="0" err="1"/>
              <a:t>else</a:t>
            </a:r>
            <a:r>
              <a:rPr lang="pt-BR" sz="3200" dirty="0"/>
              <a:t>    </a:t>
            </a:r>
            <a:r>
              <a:rPr lang="pt-BR" sz="3200" dirty="0" err="1"/>
              <a:t>elif</a:t>
            </a:r>
            <a:r>
              <a:rPr lang="pt-BR" sz="3200" dirty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75000"/>
                  </a:schemeClr>
                </a:solidFill>
              </a:rPr>
              <a:t>Atribuições Múltiplas e Compostas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5CD9D0-B428-478A-942B-7E35D07AFABF}"/>
              </a:ext>
            </a:extLst>
          </p:cNvPr>
          <p:cNvSpPr/>
          <p:nvPr/>
        </p:nvSpPr>
        <p:spPr>
          <a:xfrm>
            <a:off x="4146502" y="2382944"/>
            <a:ext cx="406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5">
                    <a:lumMod val="75000"/>
                  </a:schemeClr>
                </a:solidFill>
              </a:rPr>
              <a:t>a,  b,  c   =   2,  5,  9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7C37AB-4016-419A-AFB7-091E46FFECF7}"/>
              </a:ext>
            </a:extLst>
          </p:cNvPr>
          <p:cNvSpPr/>
          <p:nvPr/>
        </p:nvSpPr>
        <p:spPr>
          <a:xfrm>
            <a:off x="4146502" y="3615396"/>
            <a:ext cx="406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5">
                    <a:lumMod val="75000"/>
                  </a:schemeClr>
                </a:solidFill>
              </a:rPr>
              <a:t>x = x + 1   </a:t>
            </a:r>
            <a:r>
              <a:rPr lang="pt-BR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 x+=1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18F509-34C6-4D14-859C-D82107200409}"/>
              </a:ext>
            </a:extLst>
          </p:cNvPr>
          <p:cNvSpPr/>
          <p:nvPr/>
        </p:nvSpPr>
        <p:spPr>
          <a:xfrm>
            <a:off x="4146502" y="4261727"/>
            <a:ext cx="406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5">
                    <a:lumMod val="75000"/>
                  </a:schemeClr>
                </a:solidFill>
              </a:rPr>
              <a:t>x = x - 1   </a:t>
            </a:r>
            <a:r>
              <a:rPr lang="pt-BR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 x-=1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64E454-EF14-4415-90FD-6C604FB587E6}"/>
              </a:ext>
            </a:extLst>
          </p:cNvPr>
          <p:cNvSpPr/>
          <p:nvPr/>
        </p:nvSpPr>
        <p:spPr>
          <a:xfrm>
            <a:off x="4146502" y="5036263"/>
            <a:ext cx="406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5">
                    <a:lumMod val="75000"/>
                  </a:schemeClr>
                </a:solidFill>
              </a:rPr>
              <a:t>x = x * 1   </a:t>
            </a:r>
            <a:r>
              <a:rPr lang="pt-BR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 x*=1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E51088E-AABB-472C-862A-FB03737CB631}"/>
              </a:ext>
            </a:extLst>
          </p:cNvPr>
          <p:cNvSpPr/>
          <p:nvPr/>
        </p:nvSpPr>
        <p:spPr>
          <a:xfrm>
            <a:off x="4159754" y="5706510"/>
            <a:ext cx="406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accent5">
                    <a:lumMod val="75000"/>
                  </a:schemeClr>
                </a:solidFill>
              </a:rPr>
              <a:t>x = x / 1   </a:t>
            </a:r>
            <a:r>
              <a:rPr lang="pt-BR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  x/=1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22407-05A3-430C-A9A7-04C24267F9CF}"/>
              </a:ext>
            </a:extLst>
          </p:cNvPr>
          <p:cNvSpPr txBox="1"/>
          <p:nvPr/>
        </p:nvSpPr>
        <p:spPr>
          <a:xfrm>
            <a:off x="450574" y="155699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 err="1"/>
              <a:t>IFs</a:t>
            </a:r>
            <a:r>
              <a:rPr lang="pt-BR" sz="3200" dirty="0"/>
              <a:t> alinhados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89D0E2-8178-4D99-807D-0C81AC09C935}"/>
              </a:ext>
            </a:extLst>
          </p:cNvPr>
          <p:cNvSpPr txBox="1"/>
          <p:nvPr/>
        </p:nvSpPr>
        <p:spPr>
          <a:xfrm>
            <a:off x="450574" y="2276156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Uso do ELIF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2DD150-D23A-4BEF-BCE2-C69D5CF1E69B}"/>
              </a:ext>
            </a:extLst>
          </p:cNvPr>
          <p:cNvSpPr txBox="1"/>
          <p:nvPr/>
        </p:nvSpPr>
        <p:spPr>
          <a:xfrm>
            <a:off x="1265584" y="3429000"/>
            <a:ext cx="9468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Algoritmo “Menor-Maior de Idade”</a:t>
            </a:r>
          </a:p>
          <a:p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Com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IFs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alinhados</a:t>
            </a: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Com ELIF</a:t>
            </a:r>
          </a:p>
        </p:txBody>
      </p:sp>
    </p:spTree>
    <p:extLst>
      <p:ext uri="{BB962C8B-B14F-4D97-AF65-F5344CB8AC3E}">
        <p14:creationId xmlns:p14="http://schemas.microsoft.com/office/powerpoint/2010/main" val="8151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LAÇOS CONDICIONAIS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954161" y="1522082"/>
            <a:ext cx="10813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W H I L E</a:t>
            </a:r>
          </a:p>
          <a:p>
            <a:endParaRPr lang="pt-BR" sz="3200" b="1" dirty="0"/>
          </a:p>
          <a:p>
            <a:r>
              <a:rPr lang="pt-BR" sz="3200" b="1" dirty="0"/>
              <a:t>Laço com ”WHILE”</a:t>
            </a:r>
          </a:p>
          <a:p>
            <a:r>
              <a:rPr lang="pt-BR" sz="3200" dirty="0"/>
              <a:t>	- imprime ENQUANTO x é menor que 10</a:t>
            </a:r>
          </a:p>
          <a:p>
            <a:r>
              <a:rPr lang="pt-BR" sz="3200" dirty="0"/>
              <a:t>	- contar de 1 até 100</a:t>
            </a:r>
          </a:p>
          <a:p>
            <a:r>
              <a:rPr lang="pt-BR" sz="3200" dirty="0"/>
              <a:t>	- mostrar pares e ímpares até 10</a:t>
            </a:r>
          </a:p>
          <a:p>
            <a:endParaRPr lang="pt-BR" sz="3200" dirty="0"/>
          </a:p>
          <a:p>
            <a:r>
              <a:rPr lang="pt-BR" sz="3200" b="1" dirty="0"/>
              <a:t>WHILE com ELSE</a:t>
            </a:r>
          </a:p>
          <a:p>
            <a:r>
              <a:rPr lang="pt-BR" sz="3200" dirty="0"/>
              <a:t>	- contar de 1 a 10 com ELSE ao fim</a:t>
            </a:r>
          </a:p>
        </p:txBody>
      </p:sp>
    </p:spTree>
    <p:extLst>
      <p:ext uri="{BB962C8B-B14F-4D97-AF65-F5344CB8AC3E}">
        <p14:creationId xmlns:p14="http://schemas.microsoft.com/office/powerpoint/2010/main" val="24122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543339" y="1296795"/>
            <a:ext cx="111053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 O R    /   RANGE</a:t>
            </a:r>
          </a:p>
          <a:p>
            <a:endParaRPr lang="pt-BR" sz="3200" b="1" dirty="0"/>
          </a:p>
          <a:p>
            <a:r>
              <a:rPr lang="pt-BR" sz="3200" b="1" dirty="0"/>
              <a:t>Ao contrário do WHILE</a:t>
            </a:r>
            <a:r>
              <a:rPr lang="pt-BR" sz="3200" dirty="0"/>
              <a:t>, o loop do FOR é pré-definido.</a:t>
            </a:r>
            <a:endParaRPr lang="pt-BR" sz="3200" b="1" dirty="0"/>
          </a:p>
          <a:p>
            <a:endParaRPr lang="pt-BR" sz="3200" dirty="0"/>
          </a:p>
          <a:p>
            <a:r>
              <a:rPr lang="pt-BR" sz="3200" b="1" dirty="0"/>
              <a:t>ESTRUTURA do FOR:</a:t>
            </a:r>
          </a:p>
          <a:p>
            <a:pPr marL="1371600" lvl="2" indent="-457200">
              <a:buFontTx/>
              <a:buChar char="-"/>
            </a:pPr>
            <a:r>
              <a:rPr lang="pt-BR" sz="3200" dirty="0"/>
              <a:t>FOR &lt;variável&gt; IN &lt;lista&gt;</a:t>
            </a:r>
          </a:p>
          <a:p>
            <a:pPr marL="1371600" lvl="2" indent="-457200">
              <a:buFontTx/>
              <a:buChar char="-"/>
            </a:pPr>
            <a:r>
              <a:rPr lang="pt-BR" sz="3200" dirty="0" err="1"/>
              <a:t>Ex</a:t>
            </a:r>
            <a:r>
              <a:rPr lang="pt-BR" sz="3200" dirty="0"/>
              <a:t>: Contar o tamanho dos nomes de cada aluno.</a:t>
            </a:r>
          </a:p>
          <a:p>
            <a:pPr lvl="2"/>
            <a:endParaRPr lang="pt-BR" sz="3200" dirty="0"/>
          </a:p>
          <a:p>
            <a:r>
              <a:rPr lang="pt-BR" sz="3200" b="1" dirty="0"/>
              <a:t>USO da função RANGE</a:t>
            </a:r>
            <a:endParaRPr lang="pt-BR" sz="3200" dirty="0"/>
          </a:p>
          <a:p>
            <a:r>
              <a:rPr lang="pt-BR" sz="3200" b="1" dirty="0"/>
              <a:t>	- </a:t>
            </a:r>
            <a:r>
              <a:rPr lang="pt-BR" sz="3200" dirty="0"/>
              <a:t>range (start, stop, </a:t>
            </a:r>
            <a:r>
              <a:rPr lang="pt-BR" sz="3200" dirty="0" err="1"/>
              <a:t>step</a:t>
            </a:r>
            <a:r>
              <a:rPr lang="pt-BR" sz="3200" dirty="0"/>
              <a:t>)</a:t>
            </a:r>
          </a:p>
          <a:p>
            <a:r>
              <a:rPr lang="pt-BR" sz="3200" dirty="0"/>
              <a:t>	- </a:t>
            </a:r>
            <a:r>
              <a:rPr lang="pt-BR" sz="3200" dirty="0" err="1"/>
              <a:t>Ex</a:t>
            </a:r>
            <a:r>
              <a:rPr lang="pt-BR" sz="3200" dirty="0"/>
              <a:t>: Contar com Range de passo 2</a:t>
            </a:r>
          </a:p>
        </p:txBody>
      </p:sp>
    </p:spTree>
    <p:extLst>
      <p:ext uri="{BB962C8B-B14F-4D97-AF65-F5344CB8AC3E}">
        <p14:creationId xmlns:p14="http://schemas.microsoft.com/office/powerpoint/2010/main" val="34083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Exercícios com FOR/Range</a:t>
            </a:r>
          </a:p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- Uso do break</a:t>
            </a:r>
            <a:r>
              <a:rPr lang="pt-BR" sz="4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/continue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176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212</cp:revision>
  <dcterms:created xsi:type="dcterms:W3CDTF">2019-09-29T04:34:26Z</dcterms:created>
  <dcterms:modified xsi:type="dcterms:W3CDTF">2019-10-07T14:17:50Z</dcterms:modified>
</cp:coreProperties>
</file>