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301" r:id="rId5"/>
    <p:sldId id="298" r:id="rId6"/>
    <p:sldId id="302" r:id="rId7"/>
    <p:sldId id="303" r:id="rId8"/>
    <p:sldId id="304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690191" y="2498396"/>
            <a:ext cx="6811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42165" y="2622346"/>
            <a:ext cx="869342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Soma de valores</a:t>
            </a:r>
          </a:p>
          <a:p>
            <a:pPr algn="ctr"/>
            <a:r>
              <a:rPr lang="pt-BR" sz="4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Módulo da divisão</a:t>
            </a:r>
          </a:p>
          <a:p>
            <a:pPr algn="ctr"/>
            <a:r>
              <a:rPr lang="pt-BR" sz="4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Concatena e marcadores</a:t>
            </a: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531164" y="2365875"/>
            <a:ext cx="68116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Operadores</a:t>
            </a:r>
          </a:p>
          <a:p>
            <a:pPr algn="ctr"/>
            <a:r>
              <a:rPr lang="pt-BR" sz="62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Relacionais e de Igualdade</a:t>
            </a:r>
          </a:p>
        </p:txBody>
      </p:sp>
    </p:spTree>
    <p:extLst>
      <p:ext uri="{BB962C8B-B14F-4D97-AF65-F5344CB8AC3E}">
        <p14:creationId xmlns:p14="http://schemas.microsoft.com/office/powerpoint/2010/main" val="28303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219199" y="1485375"/>
            <a:ext cx="3990009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Operadores relacionais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&gt;=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&lt;=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2EA2C9-05CC-442D-A501-ADD901A1E1A0}"/>
              </a:ext>
            </a:extLst>
          </p:cNvPr>
          <p:cNvSpPr/>
          <p:nvPr/>
        </p:nvSpPr>
        <p:spPr>
          <a:xfrm>
            <a:off x="1274415" y="4011380"/>
            <a:ext cx="3990009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Operadores de igualdade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==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!=</a:t>
            </a:r>
          </a:p>
          <a:p>
            <a:pPr algn="ctr"/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02E1CC-BEA0-4649-8E41-8F2599BC2719}"/>
              </a:ext>
            </a:extLst>
          </p:cNvPr>
          <p:cNvSpPr/>
          <p:nvPr/>
        </p:nvSpPr>
        <p:spPr>
          <a:xfrm>
            <a:off x="6452706" y="1485375"/>
            <a:ext cx="3990009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Operadores lógicos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/ False</a:t>
            </a:r>
          </a:p>
          <a:p>
            <a:pPr algn="ctr"/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Conectivos lógicos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 (conjuntivo)</a:t>
            </a: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OU (disjuntivo)</a:t>
            </a:r>
          </a:p>
          <a:p>
            <a:pPr algn="ctr"/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E6A3C9-2E83-42D3-82EB-7A58C725B17F}"/>
              </a:ext>
            </a:extLst>
          </p:cNvPr>
          <p:cNvSpPr/>
          <p:nvPr/>
        </p:nvSpPr>
        <p:spPr>
          <a:xfrm>
            <a:off x="6452705" y="5270459"/>
            <a:ext cx="3990009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TABELA</a:t>
            </a: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VERDADE</a:t>
            </a:r>
            <a:endParaRPr lang="pt-BR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438399" y="2418883"/>
            <a:ext cx="6811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Tomadas de decisão</a:t>
            </a:r>
          </a:p>
        </p:txBody>
      </p:sp>
    </p:spTree>
    <p:extLst>
      <p:ext uri="{BB962C8B-B14F-4D97-AF65-F5344CB8AC3E}">
        <p14:creationId xmlns:p14="http://schemas.microsoft.com/office/powerpoint/2010/main" val="1692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2007704" y="2644170"/>
            <a:ext cx="8176591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Estrutura IF ELSE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Par ou ímpar</a:t>
            </a:r>
          </a:p>
        </p:txBody>
      </p:sp>
    </p:spTree>
    <p:extLst>
      <p:ext uri="{BB962C8B-B14F-4D97-AF65-F5344CB8AC3E}">
        <p14:creationId xmlns:p14="http://schemas.microsoft.com/office/powerpoint/2010/main" val="42454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1EB8A2-95BF-4A38-AEBE-39534C5DB71D}"/>
              </a:ext>
            </a:extLst>
          </p:cNvPr>
          <p:cNvSpPr/>
          <p:nvPr/>
        </p:nvSpPr>
        <p:spPr>
          <a:xfrm>
            <a:off x="1828799" y="1579417"/>
            <a:ext cx="77862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def</a:t>
            </a:r>
            <a:r>
              <a:rPr lang="pt-BR" sz="2400" dirty="0"/>
              <a:t> modulo(x1):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mod</a:t>
            </a:r>
            <a:r>
              <a:rPr lang="pt-BR" sz="2400" dirty="0"/>
              <a:t> = (x1 % 2)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mod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= </a:t>
            </a:r>
            <a:r>
              <a:rPr lang="pt-BR" sz="2400" dirty="0" err="1"/>
              <a:t>int</a:t>
            </a:r>
            <a:r>
              <a:rPr lang="pt-BR" sz="2400" dirty="0"/>
              <a:t>(input('Informe um numero:'))</a:t>
            </a:r>
          </a:p>
          <a:p>
            <a:endParaRPr lang="pt-BR" sz="2400" dirty="0"/>
          </a:p>
          <a:p>
            <a:r>
              <a:rPr lang="pt-BR" sz="2400" dirty="0"/>
              <a:t>mod2 = modulo(a)</a:t>
            </a:r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mod2&gt;0:</a:t>
            </a:r>
          </a:p>
          <a:p>
            <a:r>
              <a:rPr lang="pt-BR" sz="2400" dirty="0"/>
              <a:t>    print('O número %i é impar' %a)</a:t>
            </a:r>
          </a:p>
          <a:p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r>
              <a:rPr lang="pt-BR" sz="2400" dirty="0"/>
              <a:t>    print('o número par é', a)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207B6D-C048-48EB-A269-D4E15ADA4BE8}"/>
              </a:ext>
            </a:extLst>
          </p:cNvPr>
          <p:cNvSpPr/>
          <p:nvPr/>
        </p:nvSpPr>
        <p:spPr>
          <a:xfrm>
            <a:off x="3029291" y="461880"/>
            <a:ext cx="64749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#Script para ou ímpar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230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129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201</cp:revision>
  <dcterms:created xsi:type="dcterms:W3CDTF">2019-09-29T04:34:26Z</dcterms:created>
  <dcterms:modified xsi:type="dcterms:W3CDTF">2019-10-21T14:43:05Z</dcterms:modified>
</cp:coreProperties>
</file>