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301" r:id="rId5"/>
    <p:sldId id="299" r:id="rId6"/>
    <p:sldId id="298" r:id="rId7"/>
    <p:sldId id="302" r:id="rId8"/>
    <p:sldId id="308" r:id="rId9"/>
    <p:sldId id="303" r:id="rId10"/>
    <p:sldId id="304" r:id="rId11"/>
    <p:sldId id="305" r:id="rId12"/>
    <p:sldId id="306" r:id="rId13"/>
    <p:sldId id="307" r:id="rId14"/>
    <p:sldId id="278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694D3-A84B-46BC-B816-C692F3618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0A0E7D-F1AE-4040-BB73-64CF234A0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29DA6F-A5A2-4D7E-90CC-383F7C5D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AB9642-81F0-4267-BB5C-05803BF3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E4BC2E-55F9-4533-BC66-2DF5BD82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07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81A89-CCB0-4C44-BFB7-B77BB9C9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B07E3D-B668-4ABD-97FE-22CEFCDAC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15B73A-B8F0-4798-9A65-EC414196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2C16D8-5485-4B7D-A849-E61A68F6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9226E2-305D-4F6B-8560-D0D7D467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27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FC0F8E-6B6E-47D7-99D5-CEEC7A9B8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4BEE2C-F6D9-46AD-92D9-D0EABE4AD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82231F-B425-40B9-81E8-819F347F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8BBDCE-5194-4027-BF23-DFB319EC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607A14-679F-48DD-9AF9-4258D4C6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42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D0FEF-3FBF-4FF5-B1ED-1BE9A7C2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68C335-6105-49EA-91DA-48D6C5938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D5C906-4C60-482C-97A8-C4DE216C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00D8D0-F1B8-4AD3-B22D-EC40C082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5F5A3E-86D5-42E2-B02F-E4E61796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81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BD5C7-B36C-4EA9-B3BE-7EAA4A8C4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29376D-93B9-436B-AFE0-C719E28C2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6091A2-6AB8-4D96-A054-764E9A64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649150-963D-460F-AB8F-13382638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EACF23-69A7-47B4-9E6D-29467A66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55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D11E2-DA69-4047-99AE-74DB682B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DFB36D-0A0C-46FE-BEAA-A389DD396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97EC80-B6E6-4694-A3FA-E62D256DA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2C8069-31F0-4F77-B0F2-93C1ECCE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B51A4F-52D6-4455-B363-BB8F2A94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D3CB56-58CB-47D2-8218-41E68BA4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86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A131C-5959-4D13-8BCD-F2F49DE25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1A8180-A3D1-4CBC-8F26-04B800C13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FB8F52-74F8-4811-B98B-AA8328DDB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668C13-9980-43A3-8204-CD0065843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417372-6DA3-4DC7-8BCB-CA8D4DF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210E192-9DF7-4FA7-ACC0-9995FF73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B0C6D6E-5AE0-455D-BECB-36CE0D83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1C5F65-8C15-42F3-811F-48755E7B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2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C638A-F0A0-4634-AE06-6AB9C516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707D83-88C9-47D8-906B-44F41DBD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79078E-A6F9-4B45-974F-A07E3EE8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A9FFC9-673E-422F-B319-176B13F7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49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E229BA-3B35-4A88-A5FF-6632AB91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C8C9E2-2DCF-48C8-8DA0-F115FE6C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710AB9-C279-4214-ABB2-E5AB1BB5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06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7A494-D6C4-4BA9-986E-7F843367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2DFE03-005C-42E8-B713-96A8D24DC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467522-AFC6-4884-8DA6-AD9588FC3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879791-0CBC-4189-AA48-45B65524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01BE05-2DB2-4B82-B56B-E998474B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295B4B-63A9-4692-A953-6EC28D2C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2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54ADF-F809-40D4-8AB2-8A7023D3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0F0955-9E8A-48B1-A9B3-95A30423E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AD0314-E771-4A06-8F98-4015F8610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905F95-9382-439B-9453-D686EDF90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985889-40E0-42B1-9750-B2926BB1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2D2586-5166-41F1-BC39-1042C5B2A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46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EBD4BEB-DAF0-442D-B6D2-F6FD7F49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7445C5-DD7B-4B61-B1A5-EF6A3F742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0B2C7E-0DCF-40A0-A324-B72E8809D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29E43-C4CD-41A6-A86E-78481A00A290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BE1B9B-4E20-4519-838C-107ACB92E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6C2649-2428-4413-B262-C3434BAB7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73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iacep.com.br/ws/01001000/json/" TargetMode="External"/><Relationship Id="rId2" Type="http://schemas.openxmlformats.org/officeDocument/2006/relationships/hyperlink" Target="https://viacep.com.br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maniabr.com/docs/rest-api-cep-ibge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poncianos/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25.senado.leg.br/web/senadores/em-exercicio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robots.txt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276EA401-E98A-4C1B-B535-8393C406922A}"/>
              </a:ext>
            </a:extLst>
          </p:cNvPr>
          <p:cNvSpPr txBox="1"/>
          <p:nvPr/>
        </p:nvSpPr>
        <p:spPr>
          <a:xfrm>
            <a:off x="1378227" y="1722778"/>
            <a:ext cx="91970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CURSO SOBRE A RECUPERAÇÃO DE INFORMAÇÃO</a:t>
            </a:r>
          </a:p>
          <a:p>
            <a:pPr algn="ctr"/>
            <a:endParaRPr lang="pt-B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Python – </a:t>
            </a:r>
          </a:p>
          <a:p>
            <a:pPr marL="685800" indent="-685800" algn="ctr">
              <a:buFontTx/>
              <a:buChar char="-"/>
            </a:pPr>
            <a:endParaRPr lang="pt-B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8242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E872B92-37B2-43DC-B75C-24FCA8A065F4}"/>
              </a:ext>
            </a:extLst>
          </p:cNvPr>
          <p:cNvSpPr txBox="1"/>
          <p:nvPr/>
        </p:nvSpPr>
        <p:spPr>
          <a:xfrm>
            <a:off x="602974" y="1241168"/>
            <a:ext cx="11251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Tratamento de Exceções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2EBAF4D-99FC-4CC0-8892-6D3E746646A9}"/>
              </a:ext>
            </a:extLst>
          </p:cNvPr>
          <p:cNvSpPr/>
          <p:nvPr/>
        </p:nvSpPr>
        <p:spPr>
          <a:xfrm>
            <a:off x="987285" y="3429000"/>
            <a:ext cx="10482470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try: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pag</a:t>
            </a:r>
            <a:r>
              <a:rPr lang="en-US" sz="2400" dirty="0"/>
              <a:t> = </a:t>
            </a:r>
            <a:r>
              <a:rPr lang="en-US" sz="2400" dirty="0" err="1"/>
              <a:t>requests.get</a:t>
            </a:r>
            <a:r>
              <a:rPr lang="en-US" sz="2400" dirty="0"/>
              <a:t>("https://www25.")</a:t>
            </a:r>
          </a:p>
          <a:p>
            <a:endParaRPr lang="en-US" sz="2400" dirty="0"/>
          </a:p>
          <a:p>
            <a:r>
              <a:rPr lang="en-US" sz="2400" dirty="0"/>
              <a:t>    print (</a:t>
            </a:r>
            <a:r>
              <a:rPr lang="en-US" sz="2400" dirty="0" err="1"/>
              <a:t>pag.text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except Exception as e:</a:t>
            </a:r>
          </a:p>
          <a:p>
            <a:r>
              <a:rPr lang="pt-BR" sz="2400" dirty="0"/>
              <a:t>    print('Requisição com problema:')</a:t>
            </a:r>
          </a:p>
        </p:txBody>
      </p:sp>
    </p:spTree>
    <p:extLst>
      <p:ext uri="{BB962C8B-B14F-4D97-AF65-F5344CB8AC3E}">
        <p14:creationId xmlns:p14="http://schemas.microsoft.com/office/powerpoint/2010/main" val="3481690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E872B92-37B2-43DC-B75C-24FCA8A065F4}"/>
              </a:ext>
            </a:extLst>
          </p:cNvPr>
          <p:cNvSpPr txBox="1"/>
          <p:nvPr/>
        </p:nvSpPr>
        <p:spPr>
          <a:xfrm>
            <a:off x="602972" y="1492959"/>
            <a:ext cx="11251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Aprendendo a Fazer Requisições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2EBAF4D-99FC-4CC0-8892-6D3E746646A9}"/>
              </a:ext>
            </a:extLst>
          </p:cNvPr>
          <p:cNvSpPr/>
          <p:nvPr/>
        </p:nvSpPr>
        <p:spPr>
          <a:xfrm>
            <a:off x="987285" y="3429000"/>
            <a:ext cx="10482470" cy="49244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pt-BR" sz="2600" dirty="0">
                <a:solidFill>
                  <a:schemeClr val="accent5">
                    <a:lumMod val="75000"/>
                  </a:schemeClr>
                </a:solidFill>
              </a:rPr>
              <a:t>https://putsreq.com/yrFALz0ci8GNShhKGVKf</a:t>
            </a:r>
          </a:p>
        </p:txBody>
      </p:sp>
    </p:spTree>
    <p:extLst>
      <p:ext uri="{BB962C8B-B14F-4D97-AF65-F5344CB8AC3E}">
        <p14:creationId xmlns:p14="http://schemas.microsoft.com/office/powerpoint/2010/main" val="1440402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E872B92-37B2-43DC-B75C-24FCA8A065F4}"/>
              </a:ext>
            </a:extLst>
          </p:cNvPr>
          <p:cNvSpPr txBox="1"/>
          <p:nvPr/>
        </p:nvSpPr>
        <p:spPr>
          <a:xfrm>
            <a:off x="602974" y="1241168"/>
            <a:ext cx="11251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Testando a primeira API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2EBAF4D-99FC-4CC0-8892-6D3E746646A9}"/>
              </a:ext>
            </a:extLst>
          </p:cNvPr>
          <p:cNvSpPr/>
          <p:nvPr/>
        </p:nvSpPr>
        <p:spPr>
          <a:xfrm>
            <a:off x="748746" y="2408582"/>
            <a:ext cx="10482470" cy="34163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pt-BR" sz="2400" dirty="0">
                <a:hlinkClick r:id="rId2"/>
              </a:rPr>
              <a:t>https://viacep.com.br/</a:t>
            </a:r>
            <a:endParaRPr lang="pt-BR" sz="2400" dirty="0"/>
          </a:p>
          <a:p>
            <a:endParaRPr lang="en-US" sz="2400" dirty="0"/>
          </a:p>
          <a:p>
            <a:r>
              <a:rPr lang="pt-B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Requisição:</a:t>
            </a:r>
          </a:p>
          <a:p>
            <a:r>
              <a:rPr lang="pt-BR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viacep.com.br/ws/01001000/</a:t>
            </a:r>
            <a:r>
              <a:rPr lang="pt-BR" sz="24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json</a:t>
            </a:r>
            <a:r>
              <a:rPr lang="pt-BR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Resposta: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04F2A0C-21FA-4BA3-9505-3C869169E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736" y="2414226"/>
            <a:ext cx="4710113" cy="341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43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E872B92-37B2-43DC-B75C-24FCA8A065F4}"/>
              </a:ext>
            </a:extLst>
          </p:cNvPr>
          <p:cNvSpPr txBox="1"/>
          <p:nvPr/>
        </p:nvSpPr>
        <p:spPr>
          <a:xfrm>
            <a:off x="602974" y="1241168"/>
            <a:ext cx="112510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API – exigência de requisição </a:t>
            </a:r>
          </a:p>
          <a:p>
            <a:pPr algn="ctr"/>
            <a:r>
              <a:rPr lang="pt-BR" sz="4000" b="1" dirty="0"/>
              <a:t>Com tempo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2EBAF4D-99FC-4CC0-8892-6D3E746646A9}"/>
              </a:ext>
            </a:extLst>
          </p:cNvPr>
          <p:cNvSpPr/>
          <p:nvPr/>
        </p:nvSpPr>
        <p:spPr>
          <a:xfrm>
            <a:off x="987285" y="3429000"/>
            <a:ext cx="10482470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hlinkClick r:id="rId2"/>
              </a:rPr>
              <a:t>https://webmaniabr.com/docs/rest-api-cep-ibge/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7247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CE9C7B1-3FDD-416B-A4E5-1CE36136770F}"/>
              </a:ext>
            </a:extLst>
          </p:cNvPr>
          <p:cNvSpPr/>
          <p:nvPr/>
        </p:nvSpPr>
        <p:spPr>
          <a:xfrm>
            <a:off x="3165553" y="3257248"/>
            <a:ext cx="5860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ATÉ A PRÓXIMA</a:t>
            </a:r>
          </a:p>
        </p:txBody>
      </p:sp>
      <p:pic>
        <p:nvPicPr>
          <p:cNvPr id="2050" name="Picture 2" descr="Resultado de imagem para smiles">
            <a:extLst>
              <a:ext uri="{FF2B5EF4-FFF2-40B4-BE49-F238E27FC236}">
                <a16:creationId xmlns:a16="http://schemas.microsoft.com/office/drawing/2014/main" id="{09C47DD2-F730-47C8-82BB-DBC70C0FD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2" y="4348163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86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CEDE323-8300-42BD-9EC4-9E5B620A89D4}"/>
              </a:ext>
            </a:extLst>
          </p:cNvPr>
          <p:cNvSpPr txBox="1"/>
          <p:nvPr/>
        </p:nvSpPr>
        <p:spPr>
          <a:xfrm>
            <a:off x="1543878" y="3107996"/>
            <a:ext cx="91042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dirty="0">
                <a:hlinkClick r:id="rId2"/>
              </a:rPr>
              <a:t>github.com/mponcianos/html</a:t>
            </a:r>
            <a:endParaRPr lang="pt-BR" sz="5600" b="1" dirty="0">
              <a:solidFill>
                <a:srgbClr val="0070C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45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610C7C4-D578-4BEE-B1F8-410F0CCD5171}"/>
              </a:ext>
            </a:extLst>
          </p:cNvPr>
          <p:cNvSpPr txBox="1"/>
          <p:nvPr/>
        </p:nvSpPr>
        <p:spPr>
          <a:xfrm>
            <a:off x="477078" y="1360438"/>
            <a:ext cx="11251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Web </a:t>
            </a:r>
            <a:r>
              <a:rPr lang="pt-BR" sz="4000" b="1" dirty="0" err="1"/>
              <a:t>Scraping</a:t>
            </a:r>
            <a:endParaRPr lang="pt-BR" sz="40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46B5760-E995-495C-BC86-F22C5AD764F6}"/>
              </a:ext>
            </a:extLst>
          </p:cNvPr>
          <p:cNvSpPr txBox="1"/>
          <p:nvPr/>
        </p:nvSpPr>
        <p:spPr>
          <a:xfrm>
            <a:off x="1327144" y="3425687"/>
            <a:ext cx="10283687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3200" dirty="0"/>
              <a:t>Pensando em Web </a:t>
            </a:r>
            <a:r>
              <a:rPr lang="pt-BR" sz="3200" dirty="0" err="1"/>
              <a:t>Scraping</a:t>
            </a:r>
            <a:endParaRPr lang="pt-BR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pt-BR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pt-BR" sz="3200" dirty="0"/>
              <a:t>Recuperação de dados HTML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pt-BR" sz="3200" dirty="0"/>
              <a:t>Análise desses dados em busca de informações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pt-BR" sz="3200" dirty="0"/>
              <a:t>Armazenamento de informações desejadas</a:t>
            </a:r>
          </a:p>
          <a:p>
            <a:pPr lvl="1" algn="r"/>
            <a:r>
              <a:rPr lang="pt-BR" sz="3200" dirty="0"/>
              <a:t>(Ryan Mitchell)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E3775B9-6B9F-4572-BB8B-517FD907E2BC}"/>
              </a:ext>
            </a:extLst>
          </p:cNvPr>
          <p:cNvSpPr txBox="1"/>
          <p:nvPr/>
        </p:nvSpPr>
        <p:spPr>
          <a:xfrm>
            <a:off x="1327144" y="2351782"/>
            <a:ext cx="10283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>
                <a:solidFill>
                  <a:srgbClr val="FF0000"/>
                </a:solidFill>
              </a:rPr>
              <a:t>Coleta automatizada de dados na Internet.</a:t>
            </a:r>
          </a:p>
        </p:txBody>
      </p:sp>
    </p:spTree>
    <p:extLst>
      <p:ext uri="{BB962C8B-B14F-4D97-AF65-F5344CB8AC3E}">
        <p14:creationId xmlns:p14="http://schemas.microsoft.com/office/powerpoint/2010/main" val="34597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58F2071-E56C-473B-8166-C4F577A932A2}"/>
              </a:ext>
            </a:extLst>
          </p:cNvPr>
          <p:cNvSpPr txBox="1"/>
          <p:nvPr/>
        </p:nvSpPr>
        <p:spPr>
          <a:xfrm>
            <a:off x="477079" y="1360438"/>
            <a:ext cx="11211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O que está por trás da página?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343D3D2-19A3-4FC5-9559-E1BAD79F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998" y="2973456"/>
            <a:ext cx="2857500" cy="16002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8CE906B-2616-4C8C-9CFC-9A7AD6C28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23" y="3002031"/>
            <a:ext cx="2962275" cy="1543050"/>
          </a:xfrm>
          <a:prstGeom prst="rect">
            <a:avLst/>
          </a:prstGeom>
        </p:spPr>
      </p:pic>
      <p:pic>
        <p:nvPicPr>
          <p:cNvPr id="1026" name="Picture 2" descr="Resultado de imagem para javascript">
            <a:extLst>
              <a:ext uri="{FF2B5EF4-FFF2-40B4-BE49-F238E27FC236}">
                <a16:creationId xmlns:a16="http://schemas.microsoft.com/office/drawing/2014/main" id="{B641A4A7-ACA9-4077-9769-4436D0E03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127" y="3002031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94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A16A3B7-EB31-4C98-9EE4-FA168DA90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783" y="1506051"/>
            <a:ext cx="7222433" cy="506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4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BEABEE9-95D9-4A34-9B7C-094D51718717}"/>
              </a:ext>
            </a:extLst>
          </p:cNvPr>
          <p:cNvSpPr txBox="1"/>
          <p:nvPr/>
        </p:nvSpPr>
        <p:spPr>
          <a:xfrm>
            <a:off x="470452" y="1108646"/>
            <a:ext cx="112510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Código </a:t>
            </a:r>
          </a:p>
          <a:p>
            <a:r>
              <a:rPr lang="pt-BR" sz="4000" b="1" dirty="0"/>
              <a:t>Fonte: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787C89D-EB44-4688-AA7B-AAC49CBC2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006" y="1258956"/>
            <a:ext cx="8824707" cy="544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39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3A52950-5A5F-4D05-963D-CD00DFE8D524}"/>
              </a:ext>
            </a:extLst>
          </p:cNvPr>
          <p:cNvSpPr/>
          <p:nvPr/>
        </p:nvSpPr>
        <p:spPr>
          <a:xfrm>
            <a:off x="1704571" y="1203499"/>
            <a:ext cx="826335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600" dirty="0">
                <a:hlinkClick r:id="rId2"/>
              </a:rPr>
              <a:t>https://www25.senado.leg.br/web/senadores/em-exercicio</a:t>
            </a:r>
            <a:endParaRPr lang="pt-BR" sz="2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D930DA-7549-472F-B0D0-FEC190314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539" y="1686485"/>
            <a:ext cx="7611303" cy="517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7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3A52950-5A5F-4D05-963D-CD00DFE8D524}"/>
              </a:ext>
            </a:extLst>
          </p:cNvPr>
          <p:cNvSpPr/>
          <p:nvPr/>
        </p:nvSpPr>
        <p:spPr>
          <a:xfrm>
            <a:off x="3904432" y="1760091"/>
            <a:ext cx="383310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/>
              <a:t>R O B O T . T X T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3983727-BD3C-4AE2-B8B3-B4788528BCFF}"/>
              </a:ext>
            </a:extLst>
          </p:cNvPr>
          <p:cNvSpPr/>
          <p:nvPr/>
        </p:nvSpPr>
        <p:spPr>
          <a:xfrm>
            <a:off x="2371672" y="2782669"/>
            <a:ext cx="68986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hlinkClick r:id="rId2"/>
              </a:rPr>
              <a:t>https://www.google.com/robots.txt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6949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0CD068D-4B4C-4BD9-AE4A-B12E3970BDE0}"/>
              </a:ext>
            </a:extLst>
          </p:cNvPr>
          <p:cNvSpPr/>
          <p:nvPr/>
        </p:nvSpPr>
        <p:spPr>
          <a:xfrm>
            <a:off x="4132434" y="2091394"/>
            <a:ext cx="419217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600" dirty="0" err="1">
                <a:solidFill>
                  <a:srgbClr val="323232"/>
                </a:solidFill>
                <a:latin typeface="Courier New" panose="02070309020205020404" pitchFamily="49" charset="0"/>
              </a:rPr>
              <a:t>pip</a:t>
            </a:r>
            <a:r>
              <a:rPr lang="pt-BR" sz="2600" dirty="0">
                <a:solidFill>
                  <a:srgbClr val="323232"/>
                </a:solidFill>
                <a:latin typeface="Courier New" panose="02070309020205020404" pitchFamily="49" charset="0"/>
              </a:rPr>
              <a:t> </a:t>
            </a:r>
            <a:r>
              <a:rPr lang="pt-BR" sz="2600" dirty="0" err="1">
                <a:solidFill>
                  <a:srgbClr val="323232"/>
                </a:solidFill>
                <a:latin typeface="Courier New" panose="02070309020205020404" pitchFamily="49" charset="0"/>
              </a:rPr>
              <a:t>install</a:t>
            </a:r>
            <a:r>
              <a:rPr lang="pt-BR" sz="2600" dirty="0">
                <a:solidFill>
                  <a:srgbClr val="323232"/>
                </a:solidFill>
                <a:latin typeface="Courier New" panose="02070309020205020404" pitchFamily="49" charset="0"/>
              </a:rPr>
              <a:t> </a:t>
            </a:r>
            <a:r>
              <a:rPr lang="pt-BR" sz="2600" dirty="0" err="1">
                <a:solidFill>
                  <a:srgbClr val="323232"/>
                </a:solidFill>
                <a:latin typeface="Courier New" panose="02070309020205020404" pitchFamily="49" charset="0"/>
              </a:rPr>
              <a:t>requests</a:t>
            </a:r>
            <a:endParaRPr lang="pt-BR" sz="26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B1D1911-E514-432A-B258-C18B8F03B4B3}"/>
              </a:ext>
            </a:extLst>
          </p:cNvPr>
          <p:cNvSpPr txBox="1"/>
          <p:nvPr/>
        </p:nvSpPr>
        <p:spPr>
          <a:xfrm>
            <a:off x="602974" y="1241168"/>
            <a:ext cx="11251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MÉTODO GET - Biblioteca </a:t>
            </a:r>
            <a:r>
              <a:rPr lang="pt-BR" sz="4000" b="1" dirty="0" err="1"/>
              <a:t>Requests</a:t>
            </a:r>
            <a:endParaRPr lang="pt-BR" sz="4000" b="1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9BD12E5-9707-45FD-8D85-F9D39D6E05CF}"/>
              </a:ext>
            </a:extLst>
          </p:cNvPr>
          <p:cNvSpPr/>
          <p:nvPr/>
        </p:nvSpPr>
        <p:spPr>
          <a:xfrm>
            <a:off x="987285" y="3429000"/>
            <a:ext cx="10482470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pt-BR" sz="2400" dirty="0" err="1"/>
              <a:t>import</a:t>
            </a:r>
            <a:r>
              <a:rPr lang="pt-BR" sz="2400" dirty="0"/>
              <a:t> </a:t>
            </a:r>
            <a:r>
              <a:rPr lang="pt-BR" sz="2400" dirty="0" err="1"/>
              <a:t>requests</a:t>
            </a:r>
            <a:endParaRPr lang="pt-BR" sz="2400" dirty="0"/>
          </a:p>
          <a:p>
            <a:r>
              <a:rPr lang="pt-BR" sz="2400" dirty="0"/>
              <a:t>   </a:t>
            </a:r>
          </a:p>
          <a:p>
            <a:r>
              <a:rPr lang="pt-BR" sz="2400" dirty="0"/>
              <a:t># LENDO PÁGINA</a:t>
            </a:r>
          </a:p>
          <a:p>
            <a:r>
              <a:rPr lang="pt-BR" sz="2400" dirty="0" err="1"/>
              <a:t>pag</a:t>
            </a:r>
            <a:r>
              <a:rPr lang="pt-BR" sz="2400" dirty="0"/>
              <a:t> = </a:t>
            </a:r>
            <a:r>
              <a:rPr lang="pt-BR" sz="2400" dirty="0" err="1"/>
              <a:t>requests.</a:t>
            </a:r>
            <a:r>
              <a:rPr lang="pt-BR" sz="2400" b="1" dirty="0" err="1"/>
              <a:t>get</a:t>
            </a:r>
            <a:r>
              <a:rPr lang="pt-BR" sz="2400" dirty="0"/>
              <a:t>("https://www25.senado.leg.br/web/senadores/em-</a:t>
            </a:r>
            <a:r>
              <a:rPr lang="pt-BR" sz="2400" dirty="0" err="1"/>
              <a:t>exercicio</a:t>
            </a:r>
            <a:r>
              <a:rPr lang="pt-BR" sz="2400" dirty="0"/>
              <a:t>")</a:t>
            </a:r>
          </a:p>
          <a:p>
            <a:endParaRPr lang="pt-BR" sz="2400" dirty="0"/>
          </a:p>
          <a:p>
            <a:r>
              <a:rPr lang="pt-BR" sz="2400" dirty="0"/>
              <a:t>print (</a:t>
            </a:r>
            <a:r>
              <a:rPr lang="pt-BR" sz="2400" dirty="0" err="1"/>
              <a:t>pag.text</a:t>
            </a:r>
            <a:r>
              <a:rPr lang="pt-BR" sz="2400" dirty="0"/>
              <a:t>)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509914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3045</TotalTime>
  <Words>230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Arial</vt:lpstr>
      <vt:lpstr>Berlin Sans FB Demi</vt:lpstr>
      <vt:lpstr>Calibri</vt:lpstr>
      <vt:lpstr>Calibri Light</vt:lpstr>
      <vt:lpstr>Comic Sans MS</vt:lpstr>
      <vt:lpstr>Courier New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Ponciano</dc:creator>
  <cp:lastModifiedBy>Ponciano</cp:lastModifiedBy>
  <cp:revision>291</cp:revision>
  <dcterms:created xsi:type="dcterms:W3CDTF">2019-09-29T04:34:26Z</dcterms:created>
  <dcterms:modified xsi:type="dcterms:W3CDTF">2019-10-11T00:23:13Z</dcterms:modified>
</cp:coreProperties>
</file>