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42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87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78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32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033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83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433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23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96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73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398D-CE24-4090-9C23-4C90E5016BB4}" type="datetimeFigureOut">
              <a:rPr lang="es-AR" smtClean="0"/>
              <a:t>1/11/2017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F86F6-979B-419B-9F02-EEDF0BB0F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73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152400"/>
            <a:ext cx="303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Fecha 5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3200" y="521732"/>
            <a:ext cx="3471333" cy="3440668"/>
          </a:xfrm>
          <a:prstGeom prst="rect">
            <a:avLst/>
          </a:prstGeom>
        </p:spPr>
      </p:pic>
      <p:pic>
        <p:nvPicPr>
          <p:cNvPr id="6" name="Picture 5" descr="C:\Users\mponsa\AppData\Local\Temp\SNAGHTML7178d44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533" y="521732"/>
            <a:ext cx="3513667" cy="344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866" y="521732"/>
            <a:ext cx="3743913" cy="34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2198"/>
            <a:ext cx="2333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4" y="879082"/>
            <a:ext cx="3817951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Ponsa, Manuel Agustin</dc:creator>
  <cp:lastModifiedBy>Ponsa, Manuel Agustin</cp:lastModifiedBy>
  <cp:revision>2</cp:revision>
  <dcterms:created xsi:type="dcterms:W3CDTF">2017-09-26T21:04:01Z</dcterms:created>
  <dcterms:modified xsi:type="dcterms:W3CDTF">2017-11-01T20:24:08Z</dcterms:modified>
</cp:coreProperties>
</file>