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73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56737-2E51-4C61-B2FD-45464F82B524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FE8856EB-D2F6-44F0-8177-193E6A6928C5}">
      <dgm:prSet phldrT="[Text]"/>
      <dgm:spPr/>
      <dgm:t>
        <a:bodyPr/>
        <a:lstStyle/>
        <a:p>
          <a:r>
            <a:rPr lang="en-IN"/>
            <a:t>User</a:t>
          </a:r>
          <a:endParaRPr lang="en-IN" dirty="0"/>
        </a:p>
      </dgm:t>
    </dgm:pt>
    <dgm:pt modelId="{3B4E3349-AB32-4BEC-A859-0F218E347456}" type="parTrans" cxnId="{284FFF13-E33F-4D67-8BE1-9BF59EE07C53}">
      <dgm:prSet/>
      <dgm:spPr/>
      <dgm:t>
        <a:bodyPr/>
        <a:lstStyle/>
        <a:p>
          <a:endParaRPr lang="en-IN"/>
        </a:p>
      </dgm:t>
    </dgm:pt>
    <dgm:pt modelId="{9ECCA2DB-55F2-4013-8CCD-BFBD7DE0CD74}" type="sibTrans" cxnId="{284FFF13-E33F-4D67-8BE1-9BF59EE07C53}">
      <dgm:prSet/>
      <dgm:spPr/>
      <dgm:t>
        <a:bodyPr/>
        <a:lstStyle/>
        <a:p>
          <a:endParaRPr lang="en-IN"/>
        </a:p>
      </dgm:t>
    </dgm:pt>
    <dgm:pt modelId="{2742E524-19FE-4207-AE34-3FFC5D1AE98F}">
      <dgm:prSet phldrT="[Text]"/>
      <dgm:spPr/>
      <dgm:t>
        <a:bodyPr/>
        <a:lstStyle/>
        <a:p>
          <a:r>
            <a:rPr lang="en-IN"/>
            <a:t>Chatbot UI/Frontend (web)</a:t>
          </a:r>
          <a:endParaRPr lang="en-IN" dirty="0"/>
        </a:p>
      </dgm:t>
    </dgm:pt>
    <dgm:pt modelId="{8E8CF234-7EB6-4B50-A1A7-70F223C16A90}" type="parTrans" cxnId="{52B7C971-3681-4202-A97A-74ED14E520F7}">
      <dgm:prSet/>
      <dgm:spPr/>
      <dgm:t>
        <a:bodyPr/>
        <a:lstStyle/>
        <a:p>
          <a:endParaRPr lang="en-IN"/>
        </a:p>
      </dgm:t>
    </dgm:pt>
    <dgm:pt modelId="{01DA1181-180A-4DF3-B8B6-24B2708E07F1}" type="sibTrans" cxnId="{52B7C971-3681-4202-A97A-74ED14E520F7}">
      <dgm:prSet/>
      <dgm:spPr/>
      <dgm:t>
        <a:bodyPr/>
        <a:lstStyle/>
        <a:p>
          <a:endParaRPr lang="en-IN"/>
        </a:p>
      </dgm:t>
    </dgm:pt>
    <dgm:pt modelId="{F5CBB14C-9A52-4B18-B1B9-0D56E954647D}">
      <dgm:prSet phldrT="[Text]"/>
      <dgm:spPr/>
      <dgm:t>
        <a:bodyPr/>
        <a:lstStyle/>
        <a:p>
          <a:r>
            <a:rPr lang="en-IN"/>
            <a:t>NLP Processor</a:t>
          </a:r>
        </a:p>
        <a:p>
          <a:r>
            <a:rPr lang="en-IN"/>
            <a:t>(Tokenization, Lemmatizaion, etc.)</a:t>
          </a:r>
          <a:endParaRPr lang="en-IN" dirty="0"/>
        </a:p>
      </dgm:t>
    </dgm:pt>
    <dgm:pt modelId="{7D07F8B3-0158-4179-9CE2-04022EC7631B}" type="parTrans" cxnId="{86BB2847-E7D1-4D5C-907D-62CD30FD0EDA}">
      <dgm:prSet/>
      <dgm:spPr/>
      <dgm:t>
        <a:bodyPr/>
        <a:lstStyle/>
        <a:p>
          <a:endParaRPr lang="en-IN"/>
        </a:p>
      </dgm:t>
    </dgm:pt>
    <dgm:pt modelId="{DEFFA8E2-13B1-480E-ABF6-118401C5C245}" type="sibTrans" cxnId="{86BB2847-E7D1-4D5C-907D-62CD30FD0EDA}">
      <dgm:prSet/>
      <dgm:spPr/>
      <dgm:t>
        <a:bodyPr/>
        <a:lstStyle/>
        <a:p>
          <a:endParaRPr lang="en-IN"/>
        </a:p>
      </dgm:t>
    </dgm:pt>
    <dgm:pt modelId="{AD550C06-A9D0-4961-8E35-E753B95BD0B8}">
      <dgm:prSet phldrT="[Text]"/>
      <dgm:spPr/>
      <dgm:t>
        <a:bodyPr/>
        <a:lstStyle/>
        <a:p>
          <a:r>
            <a:rPr lang="en-IN" dirty="0"/>
            <a:t>Similarity Matching</a:t>
          </a:r>
        </a:p>
        <a:p>
          <a:r>
            <a:rPr lang="en-IN" dirty="0"/>
            <a:t> (</a:t>
          </a:r>
          <a:r>
            <a:rPr lang="en-IN" dirty="0" err="1"/>
            <a:t>eg.</a:t>
          </a:r>
          <a:r>
            <a:rPr lang="en-IN" dirty="0"/>
            <a:t> Cosine Sim.)</a:t>
          </a:r>
        </a:p>
      </dgm:t>
    </dgm:pt>
    <dgm:pt modelId="{C60B6F5B-4246-4399-8105-D03CD858EA91}" type="parTrans" cxnId="{54E32D79-A559-4AAE-BB53-BC36215F4006}">
      <dgm:prSet/>
      <dgm:spPr/>
      <dgm:t>
        <a:bodyPr/>
        <a:lstStyle/>
        <a:p>
          <a:endParaRPr lang="en-IN"/>
        </a:p>
      </dgm:t>
    </dgm:pt>
    <dgm:pt modelId="{BF030161-4370-41FD-A87E-05BAB61F67AF}" type="sibTrans" cxnId="{54E32D79-A559-4AAE-BB53-BC36215F4006}">
      <dgm:prSet/>
      <dgm:spPr/>
      <dgm:t>
        <a:bodyPr/>
        <a:lstStyle/>
        <a:p>
          <a:endParaRPr lang="en-IN"/>
        </a:p>
      </dgm:t>
    </dgm:pt>
    <dgm:pt modelId="{D21AAD10-7860-4C66-8C11-929B82BB5195}">
      <dgm:prSet phldrT="[Text]"/>
      <dgm:spPr/>
      <dgm:t>
        <a:bodyPr/>
        <a:lstStyle/>
        <a:p>
          <a:r>
            <a:rPr lang="en-IN"/>
            <a:t>FAQ Database (Questions &amp; Answers)</a:t>
          </a:r>
          <a:endParaRPr lang="en-IN" dirty="0"/>
        </a:p>
      </dgm:t>
    </dgm:pt>
    <dgm:pt modelId="{A872915D-3B87-496A-88B3-9BB31E490683}" type="parTrans" cxnId="{A076B52D-694B-464C-9593-B60C81689106}">
      <dgm:prSet/>
      <dgm:spPr/>
      <dgm:t>
        <a:bodyPr/>
        <a:lstStyle/>
        <a:p>
          <a:endParaRPr lang="en-IN"/>
        </a:p>
      </dgm:t>
    </dgm:pt>
    <dgm:pt modelId="{67D94308-3B2C-4D76-B1A7-C90711B9F9E4}" type="sibTrans" cxnId="{A076B52D-694B-464C-9593-B60C81689106}">
      <dgm:prSet/>
      <dgm:spPr/>
      <dgm:t>
        <a:bodyPr/>
        <a:lstStyle/>
        <a:p>
          <a:endParaRPr lang="en-IN"/>
        </a:p>
      </dgm:t>
    </dgm:pt>
    <dgm:pt modelId="{9CD2057E-92F3-449E-861C-A865B85F836B}">
      <dgm:prSet phldrT="[Text]"/>
      <dgm:spPr/>
      <dgm:t>
        <a:bodyPr/>
        <a:lstStyle/>
        <a:p>
          <a:r>
            <a:rPr lang="en-IN"/>
            <a:t>Response Generator</a:t>
          </a:r>
          <a:endParaRPr lang="en-IN" dirty="0"/>
        </a:p>
      </dgm:t>
    </dgm:pt>
    <dgm:pt modelId="{BD21B9E8-9670-4903-981D-3557A2B30E97}" type="parTrans" cxnId="{B6DC0C13-079F-4F9F-AEEC-0406D86582C0}">
      <dgm:prSet/>
      <dgm:spPr/>
      <dgm:t>
        <a:bodyPr/>
        <a:lstStyle/>
        <a:p>
          <a:endParaRPr lang="en-IN"/>
        </a:p>
      </dgm:t>
    </dgm:pt>
    <dgm:pt modelId="{EF05D706-7D14-48F7-99AF-00450E415B51}" type="sibTrans" cxnId="{B6DC0C13-079F-4F9F-AEEC-0406D86582C0}">
      <dgm:prSet/>
      <dgm:spPr/>
      <dgm:t>
        <a:bodyPr/>
        <a:lstStyle/>
        <a:p>
          <a:endParaRPr lang="en-IN"/>
        </a:p>
      </dgm:t>
    </dgm:pt>
    <dgm:pt modelId="{33D0746E-8955-41CB-8E8A-019F5677DCFE}">
      <dgm:prSet phldrT="[Text]"/>
      <dgm:spPr/>
      <dgm:t>
        <a:bodyPr/>
        <a:lstStyle/>
        <a:p>
          <a:r>
            <a:rPr lang="en-IN" dirty="0"/>
            <a:t>Output</a:t>
          </a:r>
        </a:p>
      </dgm:t>
    </dgm:pt>
    <dgm:pt modelId="{A29A0A66-499E-4E93-81CA-C1BF793F7E0D}" type="parTrans" cxnId="{ED431B13-A9DA-473F-B46F-5A85771EBC40}">
      <dgm:prSet/>
      <dgm:spPr/>
      <dgm:t>
        <a:bodyPr/>
        <a:lstStyle/>
        <a:p>
          <a:endParaRPr lang="en-IN"/>
        </a:p>
      </dgm:t>
    </dgm:pt>
    <dgm:pt modelId="{579DE44F-97E2-4D70-B1D3-D7138C06FA3C}" type="sibTrans" cxnId="{ED431B13-A9DA-473F-B46F-5A85771EBC40}">
      <dgm:prSet/>
      <dgm:spPr/>
      <dgm:t>
        <a:bodyPr/>
        <a:lstStyle/>
        <a:p>
          <a:endParaRPr lang="en-IN"/>
        </a:p>
      </dgm:t>
    </dgm:pt>
    <dgm:pt modelId="{5DEC15D2-2414-4774-8D1D-2A787F0456DF}" type="pres">
      <dgm:prSet presAssocID="{3B156737-2E51-4C61-B2FD-45464F82B524}" presName="Name0" presStyleCnt="0">
        <dgm:presLayoutVars>
          <dgm:dir/>
          <dgm:animOne val="branch"/>
          <dgm:animLvl val="lvl"/>
        </dgm:presLayoutVars>
      </dgm:prSet>
      <dgm:spPr/>
    </dgm:pt>
    <dgm:pt modelId="{A9FB5DAE-04CF-469E-B2F0-51E20EFC808E}" type="pres">
      <dgm:prSet presAssocID="{FE8856EB-D2F6-44F0-8177-193E6A6928C5}" presName="chaos" presStyleCnt="0"/>
      <dgm:spPr/>
    </dgm:pt>
    <dgm:pt modelId="{2DF30A98-7E7B-46E9-96FE-A100E0B4E5A2}" type="pres">
      <dgm:prSet presAssocID="{FE8856EB-D2F6-44F0-8177-193E6A6928C5}" presName="parTx1" presStyleLbl="revTx" presStyleIdx="0" presStyleCnt="6"/>
      <dgm:spPr/>
    </dgm:pt>
    <dgm:pt modelId="{989A5FB1-CED6-4BF1-BD52-B0713053156C}" type="pres">
      <dgm:prSet presAssocID="{FE8856EB-D2F6-44F0-8177-193E6A6928C5}" presName="c1" presStyleLbl="node1" presStyleIdx="0" presStyleCnt="19"/>
      <dgm:spPr/>
    </dgm:pt>
    <dgm:pt modelId="{A0871AD5-7859-453D-BCD1-9E6927CABBAD}" type="pres">
      <dgm:prSet presAssocID="{FE8856EB-D2F6-44F0-8177-193E6A6928C5}" presName="c2" presStyleLbl="node1" presStyleIdx="1" presStyleCnt="19"/>
      <dgm:spPr/>
    </dgm:pt>
    <dgm:pt modelId="{1DCF8444-B246-4960-8523-68E3C15A4122}" type="pres">
      <dgm:prSet presAssocID="{FE8856EB-D2F6-44F0-8177-193E6A6928C5}" presName="c3" presStyleLbl="node1" presStyleIdx="2" presStyleCnt="19"/>
      <dgm:spPr/>
    </dgm:pt>
    <dgm:pt modelId="{D978172A-7816-4AE2-8036-5E6D5E59337B}" type="pres">
      <dgm:prSet presAssocID="{FE8856EB-D2F6-44F0-8177-193E6A6928C5}" presName="c4" presStyleLbl="node1" presStyleIdx="3" presStyleCnt="19"/>
      <dgm:spPr/>
    </dgm:pt>
    <dgm:pt modelId="{A5D4138C-EF3A-48A7-A453-495278CE69C5}" type="pres">
      <dgm:prSet presAssocID="{FE8856EB-D2F6-44F0-8177-193E6A6928C5}" presName="c5" presStyleLbl="node1" presStyleIdx="4" presStyleCnt="19"/>
      <dgm:spPr/>
    </dgm:pt>
    <dgm:pt modelId="{6C1FD704-BB5D-4DFF-8523-1E37D3832BC7}" type="pres">
      <dgm:prSet presAssocID="{FE8856EB-D2F6-44F0-8177-193E6A6928C5}" presName="c6" presStyleLbl="node1" presStyleIdx="5" presStyleCnt="19"/>
      <dgm:spPr/>
    </dgm:pt>
    <dgm:pt modelId="{3445A9B1-8752-4894-83D0-EFE6FDA767EC}" type="pres">
      <dgm:prSet presAssocID="{FE8856EB-D2F6-44F0-8177-193E6A6928C5}" presName="c7" presStyleLbl="node1" presStyleIdx="6" presStyleCnt="19"/>
      <dgm:spPr/>
    </dgm:pt>
    <dgm:pt modelId="{9BE417B5-77B8-4F49-8B8D-852FE4D1B25F}" type="pres">
      <dgm:prSet presAssocID="{FE8856EB-D2F6-44F0-8177-193E6A6928C5}" presName="c8" presStyleLbl="node1" presStyleIdx="7" presStyleCnt="19"/>
      <dgm:spPr/>
    </dgm:pt>
    <dgm:pt modelId="{5F9DB873-5469-4C90-9AA9-E1C938745F09}" type="pres">
      <dgm:prSet presAssocID="{FE8856EB-D2F6-44F0-8177-193E6A6928C5}" presName="c9" presStyleLbl="node1" presStyleIdx="8" presStyleCnt="19"/>
      <dgm:spPr/>
    </dgm:pt>
    <dgm:pt modelId="{F808FEB3-4B1B-4458-9B94-CEE61A7FB41F}" type="pres">
      <dgm:prSet presAssocID="{FE8856EB-D2F6-44F0-8177-193E6A6928C5}" presName="c10" presStyleLbl="node1" presStyleIdx="9" presStyleCnt="19"/>
      <dgm:spPr/>
    </dgm:pt>
    <dgm:pt modelId="{D22AE34E-1552-4A3D-AA07-187AFB42315A}" type="pres">
      <dgm:prSet presAssocID="{FE8856EB-D2F6-44F0-8177-193E6A6928C5}" presName="c11" presStyleLbl="node1" presStyleIdx="10" presStyleCnt="19"/>
      <dgm:spPr/>
    </dgm:pt>
    <dgm:pt modelId="{C3E89228-380B-4EF1-A548-F26EE8DFFC02}" type="pres">
      <dgm:prSet presAssocID="{FE8856EB-D2F6-44F0-8177-193E6A6928C5}" presName="c12" presStyleLbl="node1" presStyleIdx="11" presStyleCnt="19"/>
      <dgm:spPr/>
    </dgm:pt>
    <dgm:pt modelId="{EC4FD6B1-1039-4AE5-9419-478CE263303A}" type="pres">
      <dgm:prSet presAssocID="{FE8856EB-D2F6-44F0-8177-193E6A6928C5}" presName="c13" presStyleLbl="node1" presStyleIdx="12" presStyleCnt="19"/>
      <dgm:spPr/>
    </dgm:pt>
    <dgm:pt modelId="{FAA40957-4C9E-4426-888D-AFA332118130}" type="pres">
      <dgm:prSet presAssocID="{FE8856EB-D2F6-44F0-8177-193E6A6928C5}" presName="c14" presStyleLbl="node1" presStyleIdx="13" presStyleCnt="19"/>
      <dgm:spPr/>
    </dgm:pt>
    <dgm:pt modelId="{D081D3B8-5D78-481D-81C7-9561A1E2D3CF}" type="pres">
      <dgm:prSet presAssocID="{FE8856EB-D2F6-44F0-8177-193E6A6928C5}" presName="c15" presStyleLbl="node1" presStyleIdx="14" presStyleCnt="19"/>
      <dgm:spPr/>
    </dgm:pt>
    <dgm:pt modelId="{6B0F8FD7-8E2A-46CF-8826-A9C1F6245957}" type="pres">
      <dgm:prSet presAssocID="{FE8856EB-D2F6-44F0-8177-193E6A6928C5}" presName="c16" presStyleLbl="node1" presStyleIdx="15" presStyleCnt="19"/>
      <dgm:spPr/>
    </dgm:pt>
    <dgm:pt modelId="{D62B5635-E03D-4DE8-ABAD-598D46D0884B}" type="pres">
      <dgm:prSet presAssocID="{FE8856EB-D2F6-44F0-8177-193E6A6928C5}" presName="c17" presStyleLbl="node1" presStyleIdx="16" presStyleCnt="19"/>
      <dgm:spPr/>
    </dgm:pt>
    <dgm:pt modelId="{FE42E3E9-DD28-4CBD-B9BE-5537F863BDF8}" type="pres">
      <dgm:prSet presAssocID="{FE8856EB-D2F6-44F0-8177-193E6A6928C5}" presName="c18" presStyleLbl="node1" presStyleIdx="17" presStyleCnt="19"/>
      <dgm:spPr/>
    </dgm:pt>
    <dgm:pt modelId="{0BCBE7D8-341D-49A1-832B-67D267138562}" type="pres">
      <dgm:prSet presAssocID="{9ECCA2DB-55F2-4013-8CCD-BFBD7DE0CD74}" presName="chevronComposite1" presStyleCnt="0"/>
      <dgm:spPr/>
    </dgm:pt>
    <dgm:pt modelId="{B36391AF-4AF7-41DF-9907-73D6896AC069}" type="pres">
      <dgm:prSet presAssocID="{9ECCA2DB-55F2-4013-8CCD-BFBD7DE0CD74}" presName="chevron1" presStyleLbl="sibTrans2D1" presStyleIdx="0" presStyleCnt="6"/>
      <dgm:spPr/>
    </dgm:pt>
    <dgm:pt modelId="{D9C91C31-AB0D-4C44-8478-903144BCB3C4}" type="pres">
      <dgm:prSet presAssocID="{9ECCA2DB-55F2-4013-8CCD-BFBD7DE0CD74}" presName="spChevron1" presStyleCnt="0"/>
      <dgm:spPr/>
    </dgm:pt>
    <dgm:pt modelId="{98184C4C-F8E5-4C4A-992F-27180C96D415}" type="pres">
      <dgm:prSet presAssocID="{2742E524-19FE-4207-AE34-3FFC5D1AE98F}" presName="middle" presStyleCnt="0"/>
      <dgm:spPr/>
    </dgm:pt>
    <dgm:pt modelId="{17135792-9DB4-43DB-84D5-EE9ED317ED61}" type="pres">
      <dgm:prSet presAssocID="{2742E524-19FE-4207-AE34-3FFC5D1AE98F}" presName="parTxMid" presStyleLbl="revTx" presStyleIdx="1" presStyleCnt="6"/>
      <dgm:spPr/>
    </dgm:pt>
    <dgm:pt modelId="{0EFCA0CF-8D05-4FE5-9EA3-0CABC91C6245}" type="pres">
      <dgm:prSet presAssocID="{2742E524-19FE-4207-AE34-3FFC5D1AE98F}" presName="spMid" presStyleCnt="0"/>
      <dgm:spPr/>
    </dgm:pt>
    <dgm:pt modelId="{FDE8A4C2-034C-4FCB-8799-3D342BAE32A6}" type="pres">
      <dgm:prSet presAssocID="{01DA1181-180A-4DF3-B8B6-24B2708E07F1}" presName="chevronComposite1" presStyleCnt="0"/>
      <dgm:spPr/>
    </dgm:pt>
    <dgm:pt modelId="{A10A6664-157E-4382-8C1C-29099385B6A8}" type="pres">
      <dgm:prSet presAssocID="{01DA1181-180A-4DF3-B8B6-24B2708E07F1}" presName="chevron1" presStyleLbl="sibTrans2D1" presStyleIdx="1" presStyleCnt="6"/>
      <dgm:spPr/>
    </dgm:pt>
    <dgm:pt modelId="{F04EC7F7-A960-40EB-8138-E46A7D944D80}" type="pres">
      <dgm:prSet presAssocID="{01DA1181-180A-4DF3-B8B6-24B2708E07F1}" presName="spChevron1" presStyleCnt="0"/>
      <dgm:spPr/>
    </dgm:pt>
    <dgm:pt modelId="{20EB7AB0-DDA8-4D6F-B581-735E4EF3991B}" type="pres">
      <dgm:prSet presAssocID="{F5CBB14C-9A52-4B18-B1B9-0D56E954647D}" presName="middle" presStyleCnt="0"/>
      <dgm:spPr/>
    </dgm:pt>
    <dgm:pt modelId="{2AD49AEB-D9BF-449F-821D-1EEB1C893D74}" type="pres">
      <dgm:prSet presAssocID="{F5CBB14C-9A52-4B18-B1B9-0D56E954647D}" presName="parTxMid" presStyleLbl="revTx" presStyleIdx="2" presStyleCnt="6"/>
      <dgm:spPr/>
    </dgm:pt>
    <dgm:pt modelId="{55A0329E-8000-44B4-B73B-E95E7ED8144F}" type="pres">
      <dgm:prSet presAssocID="{F5CBB14C-9A52-4B18-B1B9-0D56E954647D}" presName="spMid" presStyleCnt="0"/>
      <dgm:spPr/>
    </dgm:pt>
    <dgm:pt modelId="{4107472A-7AE5-4BE5-B75A-599A090899E1}" type="pres">
      <dgm:prSet presAssocID="{DEFFA8E2-13B1-480E-ABF6-118401C5C245}" presName="chevronComposite1" presStyleCnt="0"/>
      <dgm:spPr/>
    </dgm:pt>
    <dgm:pt modelId="{0940B029-B98D-4C72-BE27-488D55765D9C}" type="pres">
      <dgm:prSet presAssocID="{DEFFA8E2-13B1-480E-ABF6-118401C5C245}" presName="chevron1" presStyleLbl="sibTrans2D1" presStyleIdx="2" presStyleCnt="6"/>
      <dgm:spPr/>
    </dgm:pt>
    <dgm:pt modelId="{1E92731B-7E65-4F70-A035-C04CB96B7AD0}" type="pres">
      <dgm:prSet presAssocID="{DEFFA8E2-13B1-480E-ABF6-118401C5C245}" presName="spChevron1" presStyleCnt="0"/>
      <dgm:spPr/>
    </dgm:pt>
    <dgm:pt modelId="{B5B7B1DE-34F5-4419-9645-7690505B2724}" type="pres">
      <dgm:prSet presAssocID="{AD550C06-A9D0-4961-8E35-E753B95BD0B8}" presName="middle" presStyleCnt="0"/>
      <dgm:spPr/>
    </dgm:pt>
    <dgm:pt modelId="{BE9A4309-93BC-408C-AC4A-046082986EDD}" type="pres">
      <dgm:prSet presAssocID="{AD550C06-A9D0-4961-8E35-E753B95BD0B8}" presName="parTxMid" presStyleLbl="revTx" presStyleIdx="3" presStyleCnt="6"/>
      <dgm:spPr/>
    </dgm:pt>
    <dgm:pt modelId="{95A373AE-54A6-4767-9872-AF9E8D581D08}" type="pres">
      <dgm:prSet presAssocID="{AD550C06-A9D0-4961-8E35-E753B95BD0B8}" presName="spMid" presStyleCnt="0"/>
      <dgm:spPr/>
    </dgm:pt>
    <dgm:pt modelId="{8ADD792D-7FC9-41AB-B90C-CC9F8F58AFCB}" type="pres">
      <dgm:prSet presAssocID="{BF030161-4370-41FD-A87E-05BAB61F67AF}" presName="chevronComposite1" presStyleCnt="0"/>
      <dgm:spPr/>
    </dgm:pt>
    <dgm:pt modelId="{80990F85-08E6-4006-B0B9-35AD8B86BE49}" type="pres">
      <dgm:prSet presAssocID="{BF030161-4370-41FD-A87E-05BAB61F67AF}" presName="chevron1" presStyleLbl="sibTrans2D1" presStyleIdx="3" presStyleCnt="6"/>
      <dgm:spPr/>
    </dgm:pt>
    <dgm:pt modelId="{A3F1A463-280A-4E4D-866E-F84BFA656435}" type="pres">
      <dgm:prSet presAssocID="{BF030161-4370-41FD-A87E-05BAB61F67AF}" presName="spChevron1" presStyleCnt="0"/>
      <dgm:spPr/>
    </dgm:pt>
    <dgm:pt modelId="{9A5D3C3B-6B2A-4DFE-9740-438222FEDA2B}" type="pres">
      <dgm:prSet presAssocID="{D21AAD10-7860-4C66-8C11-929B82BB5195}" presName="middle" presStyleCnt="0"/>
      <dgm:spPr/>
    </dgm:pt>
    <dgm:pt modelId="{E2651F4F-2157-4EE9-8E7F-153430306325}" type="pres">
      <dgm:prSet presAssocID="{D21AAD10-7860-4C66-8C11-929B82BB5195}" presName="parTxMid" presStyleLbl="revTx" presStyleIdx="4" presStyleCnt="6"/>
      <dgm:spPr/>
    </dgm:pt>
    <dgm:pt modelId="{785C4C12-AB83-4F03-8E00-2FB02EC9D5B1}" type="pres">
      <dgm:prSet presAssocID="{D21AAD10-7860-4C66-8C11-929B82BB5195}" presName="spMid" presStyleCnt="0"/>
      <dgm:spPr/>
    </dgm:pt>
    <dgm:pt modelId="{E18DF40D-CBEB-4869-B5E0-4DC325CBCEBF}" type="pres">
      <dgm:prSet presAssocID="{67D94308-3B2C-4D76-B1A7-C90711B9F9E4}" presName="chevronComposite1" presStyleCnt="0"/>
      <dgm:spPr/>
    </dgm:pt>
    <dgm:pt modelId="{88ECD4C4-651E-4E11-A989-DB44B7773A1C}" type="pres">
      <dgm:prSet presAssocID="{67D94308-3B2C-4D76-B1A7-C90711B9F9E4}" presName="chevron1" presStyleLbl="sibTrans2D1" presStyleIdx="4" presStyleCnt="6"/>
      <dgm:spPr/>
    </dgm:pt>
    <dgm:pt modelId="{4D4A81E9-530F-4402-934D-0BFE48B84C7F}" type="pres">
      <dgm:prSet presAssocID="{67D94308-3B2C-4D76-B1A7-C90711B9F9E4}" presName="spChevron1" presStyleCnt="0"/>
      <dgm:spPr/>
    </dgm:pt>
    <dgm:pt modelId="{118491CD-F404-4C78-8ABC-8DD6142446F9}" type="pres">
      <dgm:prSet presAssocID="{9CD2057E-92F3-449E-861C-A865B85F836B}" presName="middle" presStyleCnt="0"/>
      <dgm:spPr/>
    </dgm:pt>
    <dgm:pt modelId="{AA975FA8-4A50-4D6E-BB97-0DF1C6FCBED1}" type="pres">
      <dgm:prSet presAssocID="{9CD2057E-92F3-449E-861C-A865B85F836B}" presName="parTxMid" presStyleLbl="revTx" presStyleIdx="5" presStyleCnt="6"/>
      <dgm:spPr/>
    </dgm:pt>
    <dgm:pt modelId="{06640EF5-54E7-40E2-B056-2377C8E2ED4C}" type="pres">
      <dgm:prSet presAssocID="{9CD2057E-92F3-449E-861C-A865B85F836B}" presName="spMid" presStyleCnt="0"/>
      <dgm:spPr/>
    </dgm:pt>
    <dgm:pt modelId="{61998510-FBD3-45EE-9422-0232681A20F9}" type="pres">
      <dgm:prSet presAssocID="{EF05D706-7D14-48F7-99AF-00450E415B51}" presName="chevronComposite1" presStyleCnt="0"/>
      <dgm:spPr/>
    </dgm:pt>
    <dgm:pt modelId="{907BB7FA-CB4A-47C4-AD12-38E58DC73555}" type="pres">
      <dgm:prSet presAssocID="{EF05D706-7D14-48F7-99AF-00450E415B51}" presName="chevron1" presStyleLbl="sibTrans2D1" presStyleIdx="5" presStyleCnt="6"/>
      <dgm:spPr/>
    </dgm:pt>
    <dgm:pt modelId="{C5B4C9EB-D8D5-41C2-A4AB-03C75DE27140}" type="pres">
      <dgm:prSet presAssocID="{EF05D706-7D14-48F7-99AF-00450E415B51}" presName="spChevron1" presStyleCnt="0"/>
      <dgm:spPr/>
    </dgm:pt>
    <dgm:pt modelId="{3B472A63-C080-45F6-BB25-C8E3F870F192}" type="pres">
      <dgm:prSet presAssocID="{33D0746E-8955-41CB-8E8A-019F5677DCFE}" presName="last" presStyleCnt="0"/>
      <dgm:spPr/>
    </dgm:pt>
    <dgm:pt modelId="{1DF0A1D2-89E3-497E-B1A9-ACC26C763313}" type="pres">
      <dgm:prSet presAssocID="{33D0746E-8955-41CB-8E8A-019F5677DCFE}" presName="circleTx" presStyleLbl="node1" presStyleIdx="18" presStyleCnt="19"/>
      <dgm:spPr/>
    </dgm:pt>
    <dgm:pt modelId="{0C4BB344-F6A2-4239-90D0-5B7BE879946C}" type="pres">
      <dgm:prSet presAssocID="{33D0746E-8955-41CB-8E8A-019F5677DCFE}" presName="spN" presStyleCnt="0"/>
      <dgm:spPr/>
    </dgm:pt>
  </dgm:ptLst>
  <dgm:cxnLst>
    <dgm:cxn modelId="{B6DC0C13-079F-4F9F-AEEC-0406D86582C0}" srcId="{3B156737-2E51-4C61-B2FD-45464F82B524}" destId="{9CD2057E-92F3-449E-861C-A865B85F836B}" srcOrd="5" destOrd="0" parTransId="{BD21B9E8-9670-4903-981D-3557A2B30E97}" sibTransId="{EF05D706-7D14-48F7-99AF-00450E415B51}"/>
    <dgm:cxn modelId="{ED431B13-A9DA-473F-B46F-5A85771EBC40}" srcId="{3B156737-2E51-4C61-B2FD-45464F82B524}" destId="{33D0746E-8955-41CB-8E8A-019F5677DCFE}" srcOrd="6" destOrd="0" parTransId="{A29A0A66-499E-4E93-81CA-C1BF793F7E0D}" sibTransId="{579DE44F-97E2-4D70-B1D3-D7138C06FA3C}"/>
    <dgm:cxn modelId="{284FFF13-E33F-4D67-8BE1-9BF59EE07C53}" srcId="{3B156737-2E51-4C61-B2FD-45464F82B524}" destId="{FE8856EB-D2F6-44F0-8177-193E6A6928C5}" srcOrd="0" destOrd="0" parTransId="{3B4E3349-AB32-4BEC-A859-0F218E347456}" sibTransId="{9ECCA2DB-55F2-4013-8CCD-BFBD7DE0CD74}"/>
    <dgm:cxn modelId="{A076B52D-694B-464C-9593-B60C81689106}" srcId="{3B156737-2E51-4C61-B2FD-45464F82B524}" destId="{D21AAD10-7860-4C66-8C11-929B82BB5195}" srcOrd="4" destOrd="0" parTransId="{A872915D-3B87-496A-88B3-9BB31E490683}" sibTransId="{67D94308-3B2C-4D76-B1A7-C90711B9F9E4}"/>
    <dgm:cxn modelId="{BFD5D231-0E50-4608-AA60-4B734B5C54DB}" type="presOf" srcId="{D21AAD10-7860-4C66-8C11-929B82BB5195}" destId="{E2651F4F-2157-4EE9-8E7F-153430306325}" srcOrd="0" destOrd="0" presId="urn:microsoft.com/office/officeart/2009/3/layout/RandomtoResultProcess"/>
    <dgm:cxn modelId="{86BB2847-E7D1-4D5C-907D-62CD30FD0EDA}" srcId="{3B156737-2E51-4C61-B2FD-45464F82B524}" destId="{F5CBB14C-9A52-4B18-B1B9-0D56E954647D}" srcOrd="2" destOrd="0" parTransId="{7D07F8B3-0158-4179-9CE2-04022EC7631B}" sibTransId="{DEFFA8E2-13B1-480E-ABF6-118401C5C245}"/>
    <dgm:cxn modelId="{52B7C971-3681-4202-A97A-74ED14E520F7}" srcId="{3B156737-2E51-4C61-B2FD-45464F82B524}" destId="{2742E524-19FE-4207-AE34-3FFC5D1AE98F}" srcOrd="1" destOrd="0" parTransId="{8E8CF234-7EB6-4B50-A1A7-70F223C16A90}" sibTransId="{01DA1181-180A-4DF3-B8B6-24B2708E07F1}"/>
    <dgm:cxn modelId="{7B6F1872-5BB2-4329-B67F-3CC13FA4DBD9}" type="presOf" srcId="{FE8856EB-D2F6-44F0-8177-193E6A6928C5}" destId="{2DF30A98-7E7B-46E9-96FE-A100E0B4E5A2}" srcOrd="0" destOrd="0" presId="urn:microsoft.com/office/officeart/2009/3/layout/RandomtoResultProcess"/>
    <dgm:cxn modelId="{8990F878-8A1E-4674-9206-E963DDC321D2}" type="presOf" srcId="{2742E524-19FE-4207-AE34-3FFC5D1AE98F}" destId="{17135792-9DB4-43DB-84D5-EE9ED317ED61}" srcOrd="0" destOrd="0" presId="urn:microsoft.com/office/officeart/2009/3/layout/RandomtoResultProcess"/>
    <dgm:cxn modelId="{B2AA0959-7554-4F8B-8913-9B45CE5D5CD0}" type="presOf" srcId="{33D0746E-8955-41CB-8E8A-019F5677DCFE}" destId="{1DF0A1D2-89E3-497E-B1A9-ACC26C763313}" srcOrd="0" destOrd="0" presId="urn:microsoft.com/office/officeart/2009/3/layout/RandomtoResultProcess"/>
    <dgm:cxn modelId="{54E32D79-A559-4AAE-BB53-BC36215F4006}" srcId="{3B156737-2E51-4C61-B2FD-45464F82B524}" destId="{AD550C06-A9D0-4961-8E35-E753B95BD0B8}" srcOrd="3" destOrd="0" parTransId="{C60B6F5B-4246-4399-8105-D03CD858EA91}" sibTransId="{BF030161-4370-41FD-A87E-05BAB61F67AF}"/>
    <dgm:cxn modelId="{92E72897-2C5B-4DD8-848F-58A861C113ED}" type="presOf" srcId="{9CD2057E-92F3-449E-861C-A865B85F836B}" destId="{AA975FA8-4A50-4D6E-BB97-0DF1C6FCBED1}" srcOrd="0" destOrd="0" presId="urn:microsoft.com/office/officeart/2009/3/layout/RandomtoResultProcess"/>
    <dgm:cxn modelId="{31F4F5A4-7A68-405C-B9BE-F63100427155}" type="presOf" srcId="{F5CBB14C-9A52-4B18-B1B9-0D56E954647D}" destId="{2AD49AEB-D9BF-449F-821D-1EEB1C893D74}" srcOrd="0" destOrd="0" presId="urn:microsoft.com/office/officeart/2009/3/layout/RandomtoResultProcess"/>
    <dgm:cxn modelId="{C5A3A9C9-F44F-4C4D-AB78-33F39DE1D200}" type="presOf" srcId="{3B156737-2E51-4C61-B2FD-45464F82B524}" destId="{5DEC15D2-2414-4774-8D1D-2A787F0456DF}" srcOrd="0" destOrd="0" presId="urn:microsoft.com/office/officeart/2009/3/layout/RandomtoResultProcess"/>
    <dgm:cxn modelId="{A5B612D2-7E97-4E4F-85DC-C8C399551207}" type="presOf" srcId="{AD550C06-A9D0-4961-8E35-E753B95BD0B8}" destId="{BE9A4309-93BC-408C-AC4A-046082986EDD}" srcOrd="0" destOrd="0" presId="urn:microsoft.com/office/officeart/2009/3/layout/RandomtoResultProcess"/>
    <dgm:cxn modelId="{22296581-224E-4834-A949-D2E4F9ACB654}" type="presParOf" srcId="{5DEC15D2-2414-4774-8D1D-2A787F0456DF}" destId="{A9FB5DAE-04CF-469E-B2F0-51E20EFC808E}" srcOrd="0" destOrd="0" presId="urn:microsoft.com/office/officeart/2009/3/layout/RandomtoResultProcess"/>
    <dgm:cxn modelId="{F19B1A6B-A89C-47E6-9F4A-8EC74CB2044B}" type="presParOf" srcId="{A9FB5DAE-04CF-469E-B2F0-51E20EFC808E}" destId="{2DF30A98-7E7B-46E9-96FE-A100E0B4E5A2}" srcOrd="0" destOrd="0" presId="urn:microsoft.com/office/officeart/2009/3/layout/RandomtoResultProcess"/>
    <dgm:cxn modelId="{76B32395-7444-4B5F-8F84-5B9877C2C0A2}" type="presParOf" srcId="{A9FB5DAE-04CF-469E-B2F0-51E20EFC808E}" destId="{989A5FB1-CED6-4BF1-BD52-B0713053156C}" srcOrd="1" destOrd="0" presId="urn:microsoft.com/office/officeart/2009/3/layout/RandomtoResultProcess"/>
    <dgm:cxn modelId="{F2412174-FA7C-45A1-8D15-6F0B632C2956}" type="presParOf" srcId="{A9FB5DAE-04CF-469E-B2F0-51E20EFC808E}" destId="{A0871AD5-7859-453D-BCD1-9E6927CABBAD}" srcOrd="2" destOrd="0" presId="urn:microsoft.com/office/officeart/2009/3/layout/RandomtoResultProcess"/>
    <dgm:cxn modelId="{DDC57E64-DBB4-460E-A1EC-592802EE4934}" type="presParOf" srcId="{A9FB5DAE-04CF-469E-B2F0-51E20EFC808E}" destId="{1DCF8444-B246-4960-8523-68E3C15A4122}" srcOrd="3" destOrd="0" presId="urn:microsoft.com/office/officeart/2009/3/layout/RandomtoResultProcess"/>
    <dgm:cxn modelId="{CC60EE30-9FF2-489B-9620-83505D20A778}" type="presParOf" srcId="{A9FB5DAE-04CF-469E-B2F0-51E20EFC808E}" destId="{D978172A-7816-4AE2-8036-5E6D5E59337B}" srcOrd="4" destOrd="0" presId="urn:microsoft.com/office/officeart/2009/3/layout/RandomtoResultProcess"/>
    <dgm:cxn modelId="{4992E1FC-BCE5-49B5-8D9B-AA74B3F4AA0C}" type="presParOf" srcId="{A9FB5DAE-04CF-469E-B2F0-51E20EFC808E}" destId="{A5D4138C-EF3A-48A7-A453-495278CE69C5}" srcOrd="5" destOrd="0" presId="urn:microsoft.com/office/officeart/2009/3/layout/RandomtoResultProcess"/>
    <dgm:cxn modelId="{0667114F-59C9-4327-AA72-8688D0144745}" type="presParOf" srcId="{A9FB5DAE-04CF-469E-B2F0-51E20EFC808E}" destId="{6C1FD704-BB5D-4DFF-8523-1E37D3832BC7}" srcOrd="6" destOrd="0" presId="urn:microsoft.com/office/officeart/2009/3/layout/RandomtoResultProcess"/>
    <dgm:cxn modelId="{755D88DF-67A5-4D76-B6E0-78A883E5724F}" type="presParOf" srcId="{A9FB5DAE-04CF-469E-B2F0-51E20EFC808E}" destId="{3445A9B1-8752-4894-83D0-EFE6FDA767EC}" srcOrd="7" destOrd="0" presId="urn:microsoft.com/office/officeart/2009/3/layout/RandomtoResultProcess"/>
    <dgm:cxn modelId="{88D49D20-ADDF-4C21-9638-F8717C70D8D0}" type="presParOf" srcId="{A9FB5DAE-04CF-469E-B2F0-51E20EFC808E}" destId="{9BE417B5-77B8-4F49-8B8D-852FE4D1B25F}" srcOrd="8" destOrd="0" presId="urn:microsoft.com/office/officeart/2009/3/layout/RandomtoResultProcess"/>
    <dgm:cxn modelId="{1D3E8DA7-6672-48C6-B3CA-185B133756FE}" type="presParOf" srcId="{A9FB5DAE-04CF-469E-B2F0-51E20EFC808E}" destId="{5F9DB873-5469-4C90-9AA9-E1C938745F09}" srcOrd="9" destOrd="0" presId="urn:microsoft.com/office/officeart/2009/3/layout/RandomtoResultProcess"/>
    <dgm:cxn modelId="{790181CF-A427-4D61-9AE2-7B8E2C6DE8E1}" type="presParOf" srcId="{A9FB5DAE-04CF-469E-B2F0-51E20EFC808E}" destId="{F808FEB3-4B1B-4458-9B94-CEE61A7FB41F}" srcOrd="10" destOrd="0" presId="urn:microsoft.com/office/officeart/2009/3/layout/RandomtoResultProcess"/>
    <dgm:cxn modelId="{81A6A8F2-EF14-4DE4-AA5A-6A51AE9749D8}" type="presParOf" srcId="{A9FB5DAE-04CF-469E-B2F0-51E20EFC808E}" destId="{D22AE34E-1552-4A3D-AA07-187AFB42315A}" srcOrd="11" destOrd="0" presId="urn:microsoft.com/office/officeart/2009/3/layout/RandomtoResultProcess"/>
    <dgm:cxn modelId="{92EA1E4C-4287-4EFC-BFAF-A784DB2B757E}" type="presParOf" srcId="{A9FB5DAE-04CF-469E-B2F0-51E20EFC808E}" destId="{C3E89228-380B-4EF1-A548-F26EE8DFFC02}" srcOrd="12" destOrd="0" presId="urn:microsoft.com/office/officeart/2009/3/layout/RandomtoResultProcess"/>
    <dgm:cxn modelId="{92571153-3206-444E-87FC-A27D124AFCA0}" type="presParOf" srcId="{A9FB5DAE-04CF-469E-B2F0-51E20EFC808E}" destId="{EC4FD6B1-1039-4AE5-9419-478CE263303A}" srcOrd="13" destOrd="0" presId="urn:microsoft.com/office/officeart/2009/3/layout/RandomtoResultProcess"/>
    <dgm:cxn modelId="{3B36623D-9175-4365-BC79-BBB9606C97E4}" type="presParOf" srcId="{A9FB5DAE-04CF-469E-B2F0-51E20EFC808E}" destId="{FAA40957-4C9E-4426-888D-AFA332118130}" srcOrd="14" destOrd="0" presId="urn:microsoft.com/office/officeart/2009/3/layout/RandomtoResultProcess"/>
    <dgm:cxn modelId="{5615737B-07A4-48F6-AD52-63FFCC65867C}" type="presParOf" srcId="{A9FB5DAE-04CF-469E-B2F0-51E20EFC808E}" destId="{D081D3B8-5D78-481D-81C7-9561A1E2D3CF}" srcOrd="15" destOrd="0" presId="urn:microsoft.com/office/officeart/2009/3/layout/RandomtoResultProcess"/>
    <dgm:cxn modelId="{A27F6A01-281C-419E-8F68-1B55683AC709}" type="presParOf" srcId="{A9FB5DAE-04CF-469E-B2F0-51E20EFC808E}" destId="{6B0F8FD7-8E2A-46CF-8826-A9C1F6245957}" srcOrd="16" destOrd="0" presId="urn:microsoft.com/office/officeart/2009/3/layout/RandomtoResultProcess"/>
    <dgm:cxn modelId="{D51C0DEF-B3C2-4BF3-A475-34D89F210BAD}" type="presParOf" srcId="{A9FB5DAE-04CF-469E-B2F0-51E20EFC808E}" destId="{D62B5635-E03D-4DE8-ABAD-598D46D0884B}" srcOrd="17" destOrd="0" presId="urn:microsoft.com/office/officeart/2009/3/layout/RandomtoResultProcess"/>
    <dgm:cxn modelId="{41F94160-1442-49EC-9B2F-B2A167BD66E7}" type="presParOf" srcId="{A9FB5DAE-04CF-469E-B2F0-51E20EFC808E}" destId="{FE42E3E9-DD28-4CBD-B9BE-5537F863BDF8}" srcOrd="18" destOrd="0" presId="urn:microsoft.com/office/officeart/2009/3/layout/RandomtoResultProcess"/>
    <dgm:cxn modelId="{7822305B-0BCE-4926-A6F2-6496275435C4}" type="presParOf" srcId="{5DEC15D2-2414-4774-8D1D-2A787F0456DF}" destId="{0BCBE7D8-341D-49A1-832B-67D267138562}" srcOrd="1" destOrd="0" presId="urn:microsoft.com/office/officeart/2009/3/layout/RandomtoResultProcess"/>
    <dgm:cxn modelId="{CA668F2C-7F76-4110-9E01-B084D70C00C3}" type="presParOf" srcId="{0BCBE7D8-341D-49A1-832B-67D267138562}" destId="{B36391AF-4AF7-41DF-9907-73D6896AC069}" srcOrd="0" destOrd="0" presId="urn:microsoft.com/office/officeart/2009/3/layout/RandomtoResultProcess"/>
    <dgm:cxn modelId="{3B04FF9B-8E29-444D-B2FA-BA69F76E2ECF}" type="presParOf" srcId="{0BCBE7D8-341D-49A1-832B-67D267138562}" destId="{D9C91C31-AB0D-4C44-8478-903144BCB3C4}" srcOrd="1" destOrd="0" presId="urn:microsoft.com/office/officeart/2009/3/layout/RandomtoResultProcess"/>
    <dgm:cxn modelId="{3E8FBC20-06C3-49C5-8FA8-4175A0909B36}" type="presParOf" srcId="{5DEC15D2-2414-4774-8D1D-2A787F0456DF}" destId="{98184C4C-F8E5-4C4A-992F-27180C96D415}" srcOrd="2" destOrd="0" presId="urn:microsoft.com/office/officeart/2009/3/layout/RandomtoResultProcess"/>
    <dgm:cxn modelId="{933F08F5-72CF-45FA-9241-C6A11D605DDF}" type="presParOf" srcId="{98184C4C-F8E5-4C4A-992F-27180C96D415}" destId="{17135792-9DB4-43DB-84D5-EE9ED317ED61}" srcOrd="0" destOrd="0" presId="urn:microsoft.com/office/officeart/2009/3/layout/RandomtoResultProcess"/>
    <dgm:cxn modelId="{AA63E95D-F149-4451-829F-271E3C73A453}" type="presParOf" srcId="{98184C4C-F8E5-4C4A-992F-27180C96D415}" destId="{0EFCA0CF-8D05-4FE5-9EA3-0CABC91C6245}" srcOrd="1" destOrd="0" presId="urn:microsoft.com/office/officeart/2009/3/layout/RandomtoResultProcess"/>
    <dgm:cxn modelId="{C84F7568-CCF8-48B9-AE34-AEC16326BD4C}" type="presParOf" srcId="{5DEC15D2-2414-4774-8D1D-2A787F0456DF}" destId="{FDE8A4C2-034C-4FCB-8799-3D342BAE32A6}" srcOrd="3" destOrd="0" presId="urn:microsoft.com/office/officeart/2009/3/layout/RandomtoResultProcess"/>
    <dgm:cxn modelId="{2181B999-B68C-444A-870C-F30AF33659EC}" type="presParOf" srcId="{FDE8A4C2-034C-4FCB-8799-3D342BAE32A6}" destId="{A10A6664-157E-4382-8C1C-29099385B6A8}" srcOrd="0" destOrd="0" presId="urn:microsoft.com/office/officeart/2009/3/layout/RandomtoResultProcess"/>
    <dgm:cxn modelId="{C7825079-7EC2-4A27-9D3E-FFD7E3D83457}" type="presParOf" srcId="{FDE8A4C2-034C-4FCB-8799-3D342BAE32A6}" destId="{F04EC7F7-A960-40EB-8138-E46A7D944D80}" srcOrd="1" destOrd="0" presId="urn:microsoft.com/office/officeart/2009/3/layout/RandomtoResultProcess"/>
    <dgm:cxn modelId="{4A968345-2A18-4347-9C0F-EDB38CC8B58F}" type="presParOf" srcId="{5DEC15D2-2414-4774-8D1D-2A787F0456DF}" destId="{20EB7AB0-DDA8-4D6F-B581-735E4EF3991B}" srcOrd="4" destOrd="0" presId="urn:microsoft.com/office/officeart/2009/3/layout/RandomtoResultProcess"/>
    <dgm:cxn modelId="{CB8365AA-004D-440E-841C-E22033D8BFEF}" type="presParOf" srcId="{20EB7AB0-DDA8-4D6F-B581-735E4EF3991B}" destId="{2AD49AEB-D9BF-449F-821D-1EEB1C893D74}" srcOrd="0" destOrd="0" presId="urn:microsoft.com/office/officeart/2009/3/layout/RandomtoResultProcess"/>
    <dgm:cxn modelId="{08B0F727-9644-43FC-9A5F-109AC40E8587}" type="presParOf" srcId="{20EB7AB0-DDA8-4D6F-B581-735E4EF3991B}" destId="{55A0329E-8000-44B4-B73B-E95E7ED8144F}" srcOrd="1" destOrd="0" presId="urn:microsoft.com/office/officeart/2009/3/layout/RandomtoResultProcess"/>
    <dgm:cxn modelId="{776DB48D-6CE2-45D1-9011-DF99AE28D1FE}" type="presParOf" srcId="{5DEC15D2-2414-4774-8D1D-2A787F0456DF}" destId="{4107472A-7AE5-4BE5-B75A-599A090899E1}" srcOrd="5" destOrd="0" presId="urn:microsoft.com/office/officeart/2009/3/layout/RandomtoResultProcess"/>
    <dgm:cxn modelId="{2654ECA2-6426-4514-8094-08D712FE5712}" type="presParOf" srcId="{4107472A-7AE5-4BE5-B75A-599A090899E1}" destId="{0940B029-B98D-4C72-BE27-488D55765D9C}" srcOrd="0" destOrd="0" presId="urn:microsoft.com/office/officeart/2009/3/layout/RandomtoResultProcess"/>
    <dgm:cxn modelId="{0BE36972-F05F-42D9-B743-73765E25E3C2}" type="presParOf" srcId="{4107472A-7AE5-4BE5-B75A-599A090899E1}" destId="{1E92731B-7E65-4F70-A035-C04CB96B7AD0}" srcOrd="1" destOrd="0" presId="urn:microsoft.com/office/officeart/2009/3/layout/RandomtoResultProcess"/>
    <dgm:cxn modelId="{2E03F967-052D-4188-9D03-4CC2CB82D92A}" type="presParOf" srcId="{5DEC15D2-2414-4774-8D1D-2A787F0456DF}" destId="{B5B7B1DE-34F5-4419-9645-7690505B2724}" srcOrd="6" destOrd="0" presId="urn:microsoft.com/office/officeart/2009/3/layout/RandomtoResultProcess"/>
    <dgm:cxn modelId="{427A75BC-DD32-4A9E-BD6B-0FC10B175CA8}" type="presParOf" srcId="{B5B7B1DE-34F5-4419-9645-7690505B2724}" destId="{BE9A4309-93BC-408C-AC4A-046082986EDD}" srcOrd="0" destOrd="0" presId="urn:microsoft.com/office/officeart/2009/3/layout/RandomtoResultProcess"/>
    <dgm:cxn modelId="{7B682B90-775A-4B7C-A5C3-3A17217EE860}" type="presParOf" srcId="{B5B7B1DE-34F5-4419-9645-7690505B2724}" destId="{95A373AE-54A6-4767-9872-AF9E8D581D08}" srcOrd="1" destOrd="0" presId="urn:microsoft.com/office/officeart/2009/3/layout/RandomtoResultProcess"/>
    <dgm:cxn modelId="{ED2792DB-E516-41E9-8BCF-79973A5DE94F}" type="presParOf" srcId="{5DEC15D2-2414-4774-8D1D-2A787F0456DF}" destId="{8ADD792D-7FC9-41AB-B90C-CC9F8F58AFCB}" srcOrd="7" destOrd="0" presId="urn:microsoft.com/office/officeart/2009/3/layout/RandomtoResultProcess"/>
    <dgm:cxn modelId="{0CE85FBF-AE24-45F3-B108-5634222F5615}" type="presParOf" srcId="{8ADD792D-7FC9-41AB-B90C-CC9F8F58AFCB}" destId="{80990F85-08E6-4006-B0B9-35AD8B86BE49}" srcOrd="0" destOrd="0" presId="urn:microsoft.com/office/officeart/2009/3/layout/RandomtoResultProcess"/>
    <dgm:cxn modelId="{B931EE0F-8EC3-450B-948C-3927F822C3AD}" type="presParOf" srcId="{8ADD792D-7FC9-41AB-B90C-CC9F8F58AFCB}" destId="{A3F1A463-280A-4E4D-866E-F84BFA656435}" srcOrd="1" destOrd="0" presId="urn:microsoft.com/office/officeart/2009/3/layout/RandomtoResultProcess"/>
    <dgm:cxn modelId="{8EB74861-EADE-413A-8D61-C88AF585FE32}" type="presParOf" srcId="{5DEC15D2-2414-4774-8D1D-2A787F0456DF}" destId="{9A5D3C3B-6B2A-4DFE-9740-438222FEDA2B}" srcOrd="8" destOrd="0" presId="urn:microsoft.com/office/officeart/2009/3/layout/RandomtoResultProcess"/>
    <dgm:cxn modelId="{B0E83554-30FD-4A83-AB1D-387229239EE1}" type="presParOf" srcId="{9A5D3C3B-6B2A-4DFE-9740-438222FEDA2B}" destId="{E2651F4F-2157-4EE9-8E7F-153430306325}" srcOrd="0" destOrd="0" presId="urn:microsoft.com/office/officeart/2009/3/layout/RandomtoResultProcess"/>
    <dgm:cxn modelId="{731C5C06-658F-4EF2-A007-C5A6A142E7B4}" type="presParOf" srcId="{9A5D3C3B-6B2A-4DFE-9740-438222FEDA2B}" destId="{785C4C12-AB83-4F03-8E00-2FB02EC9D5B1}" srcOrd="1" destOrd="0" presId="urn:microsoft.com/office/officeart/2009/3/layout/RandomtoResultProcess"/>
    <dgm:cxn modelId="{4EE09237-D7DC-4E1E-A545-C2AE9D773B53}" type="presParOf" srcId="{5DEC15D2-2414-4774-8D1D-2A787F0456DF}" destId="{E18DF40D-CBEB-4869-B5E0-4DC325CBCEBF}" srcOrd="9" destOrd="0" presId="urn:microsoft.com/office/officeart/2009/3/layout/RandomtoResultProcess"/>
    <dgm:cxn modelId="{815CBE4E-A010-4B88-BC73-4D4F77507592}" type="presParOf" srcId="{E18DF40D-CBEB-4869-B5E0-4DC325CBCEBF}" destId="{88ECD4C4-651E-4E11-A989-DB44B7773A1C}" srcOrd="0" destOrd="0" presId="urn:microsoft.com/office/officeart/2009/3/layout/RandomtoResultProcess"/>
    <dgm:cxn modelId="{B3087416-2275-4C49-AB16-B86EC6D28C71}" type="presParOf" srcId="{E18DF40D-CBEB-4869-B5E0-4DC325CBCEBF}" destId="{4D4A81E9-530F-4402-934D-0BFE48B84C7F}" srcOrd="1" destOrd="0" presId="urn:microsoft.com/office/officeart/2009/3/layout/RandomtoResultProcess"/>
    <dgm:cxn modelId="{970E6B0D-E195-429D-9B45-E85658D08FD4}" type="presParOf" srcId="{5DEC15D2-2414-4774-8D1D-2A787F0456DF}" destId="{118491CD-F404-4C78-8ABC-8DD6142446F9}" srcOrd="10" destOrd="0" presId="urn:microsoft.com/office/officeart/2009/3/layout/RandomtoResultProcess"/>
    <dgm:cxn modelId="{519710A4-4D99-4780-A832-1D2C19F5729D}" type="presParOf" srcId="{118491CD-F404-4C78-8ABC-8DD6142446F9}" destId="{AA975FA8-4A50-4D6E-BB97-0DF1C6FCBED1}" srcOrd="0" destOrd="0" presId="urn:microsoft.com/office/officeart/2009/3/layout/RandomtoResultProcess"/>
    <dgm:cxn modelId="{CB80E2B4-B400-40E5-BBB1-86D9CF8317BF}" type="presParOf" srcId="{118491CD-F404-4C78-8ABC-8DD6142446F9}" destId="{06640EF5-54E7-40E2-B056-2377C8E2ED4C}" srcOrd="1" destOrd="0" presId="urn:microsoft.com/office/officeart/2009/3/layout/RandomtoResultProcess"/>
    <dgm:cxn modelId="{9F0454AB-F5A9-4EA7-B1B6-67A70F56F899}" type="presParOf" srcId="{5DEC15D2-2414-4774-8D1D-2A787F0456DF}" destId="{61998510-FBD3-45EE-9422-0232681A20F9}" srcOrd="11" destOrd="0" presId="urn:microsoft.com/office/officeart/2009/3/layout/RandomtoResultProcess"/>
    <dgm:cxn modelId="{C54BDE9F-63DA-4EDF-A112-8E3A655391AC}" type="presParOf" srcId="{61998510-FBD3-45EE-9422-0232681A20F9}" destId="{907BB7FA-CB4A-47C4-AD12-38E58DC73555}" srcOrd="0" destOrd="0" presId="urn:microsoft.com/office/officeart/2009/3/layout/RandomtoResultProcess"/>
    <dgm:cxn modelId="{D7CDB6E5-433F-4CE7-BAAA-8FC21578634C}" type="presParOf" srcId="{61998510-FBD3-45EE-9422-0232681A20F9}" destId="{C5B4C9EB-D8D5-41C2-A4AB-03C75DE27140}" srcOrd="1" destOrd="0" presId="urn:microsoft.com/office/officeart/2009/3/layout/RandomtoResultProcess"/>
    <dgm:cxn modelId="{192B68A7-F843-4E79-9AB9-2D22D85ACF37}" type="presParOf" srcId="{5DEC15D2-2414-4774-8D1D-2A787F0456DF}" destId="{3B472A63-C080-45F6-BB25-C8E3F870F192}" srcOrd="12" destOrd="0" presId="urn:microsoft.com/office/officeart/2009/3/layout/RandomtoResultProcess"/>
    <dgm:cxn modelId="{BC5AE0F7-07DF-499F-ABFD-623989980DF4}" type="presParOf" srcId="{3B472A63-C080-45F6-BB25-C8E3F870F192}" destId="{1DF0A1D2-89E3-497E-B1A9-ACC26C763313}" srcOrd="0" destOrd="0" presId="urn:microsoft.com/office/officeart/2009/3/layout/RandomtoResultProcess"/>
    <dgm:cxn modelId="{CAA0EBA7-8D2C-4FFA-8287-73D4D621AB38}" type="presParOf" srcId="{3B472A63-C080-45F6-BB25-C8E3F870F192}" destId="{0C4BB344-F6A2-4239-90D0-5B7BE879946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30A98-7E7B-46E9-96FE-A100E0B4E5A2}">
      <dsp:nvSpPr>
        <dsp:cNvPr id="0" name=""/>
        <dsp:cNvSpPr/>
      </dsp:nvSpPr>
      <dsp:spPr>
        <a:xfrm>
          <a:off x="85140" y="2010227"/>
          <a:ext cx="1267501" cy="417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User</a:t>
          </a:r>
          <a:endParaRPr lang="en-IN" sz="1300" kern="1200" dirty="0"/>
        </a:p>
      </dsp:txBody>
      <dsp:txXfrm>
        <a:off x="85140" y="2010227"/>
        <a:ext cx="1267501" cy="417699"/>
      </dsp:txXfrm>
    </dsp:sp>
    <dsp:sp modelId="{989A5FB1-CED6-4BF1-BD52-B0713053156C}">
      <dsp:nvSpPr>
        <dsp:cNvPr id="0" name=""/>
        <dsp:cNvSpPr/>
      </dsp:nvSpPr>
      <dsp:spPr>
        <a:xfrm>
          <a:off x="83700" y="1883189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71AD5-7859-453D-BCD1-9E6927CABBAD}">
      <dsp:nvSpPr>
        <dsp:cNvPr id="0" name=""/>
        <dsp:cNvSpPr/>
      </dsp:nvSpPr>
      <dsp:spPr>
        <a:xfrm>
          <a:off x="154276" y="1742035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8444-B246-4960-8523-68E3C15A4122}">
      <dsp:nvSpPr>
        <dsp:cNvPr id="0" name=""/>
        <dsp:cNvSpPr/>
      </dsp:nvSpPr>
      <dsp:spPr>
        <a:xfrm>
          <a:off x="323661" y="1770266"/>
          <a:ext cx="158437" cy="158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8172A-7816-4AE2-8036-5E6D5E59337B}">
      <dsp:nvSpPr>
        <dsp:cNvPr id="0" name=""/>
        <dsp:cNvSpPr/>
      </dsp:nvSpPr>
      <dsp:spPr>
        <a:xfrm>
          <a:off x="464814" y="1614997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4138C-EF3A-48A7-A453-495278CE69C5}">
      <dsp:nvSpPr>
        <dsp:cNvPr id="0" name=""/>
        <dsp:cNvSpPr/>
      </dsp:nvSpPr>
      <dsp:spPr>
        <a:xfrm>
          <a:off x="648314" y="1558536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FD704-BB5D-4DFF-8523-1E37D3832BC7}">
      <dsp:nvSpPr>
        <dsp:cNvPr id="0" name=""/>
        <dsp:cNvSpPr/>
      </dsp:nvSpPr>
      <dsp:spPr>
        <a:xfrm>
          <a:off x="874159" y="1657343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5A9B1-8752-4894-83D0-EFE6FDA767EC}">
      <dsp:nvSpPr>
        <dsp:cNvPr id="0" name=""/>
        <dsp:cNvSpPr/>
      </dsp:nvSpPr>
      <dsp:spPr>
        <a:xfrm>
          <a:off x="1015313" y="1727920"/>
          <a:ext cx="158437" cy="158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417B5-77B8-4F49-8B8D-852FE4D1B25F}">
      <dsp:nvSpPr>
        <dsp:cNvPr id="0" name=""/>
        <dsp:cNvSpPr/>
      </dsp:nvSpPr>
      <dsp:spPr>
        <a:xfrm>
          <a:off x="1212928" y="1883189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DB873-5469-4C90-9AA9-E1C938745F09}">
      <dsp:nvSpPr>
        <dsp:cNvPr id="0" name=""/>
        <dsp:cNvSpPr/>
      </dsp:nvSpPr>
      <dsp:spPr>
        <a:xfrm>
          <a:off x="1297620" y="2038458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FEB3-4B1B-4458-9B94-CEE61A7FB41F}">
      <dsp:nvSpPr>
        <dsp:cNvPr id="0" name=""/>
        <dsp:cNvSpPr/>
      </dsp:nvSpPr>
      <dsp:spPr>
        <a:xfrm>
          <a:off x="563622" y="1742035"/>
          <a:ext cx="259261" cy="2592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AE34E-1552-4A3D-AA07-187AFB42315A}">
      <dsp:nvSpPr>
        <dsp:cNvPr id="0" name=""/>
        <dsp:cNvSpPr/>
      </dsp:nvSpPr>
      <dsp:spPr>
        <a:xfrm>
          <a:off x="13123" y="2278419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9228-380B-4EF1-A548-F26EE8DFFC02}">
      <dsp:nvSpPr>
        <dsp:cNvPr id="0" name=""/>
        <dsp:cNvSpPr/>
      </dsp:nvSpPr>
      <dsp:spPr>
        <a:xfrm>
          <a:off x="97815" y="2405457"/>
          <a:ext cx="158437" cy="158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FD6B1-1039-4AE5-9419-478CE263303A}">
      <dsp:nvSpPr>
        <dsp:cNvPr id="0" name=""/>
        <dsp:cNvSpPr/>
      </dsp:nvSpPr>
      <dsp:spPr>
        <a:xfrm>
          <a:off x="309545" y="2518380"/>
          <a:ext cx="230454" cy="2304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40957-4C9E-4426-888D-AFA332118130}">
      <dsp:nvSpPr>
        <dsp:cNvPr id="0" name=""/>
        <dsp:cNvSpPr/>
      </dsp:nvSpPr>
      <dsp:spPr>
        <a:xfrm>
          <a:off x="605968" y="2701879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1D3B8-5D78-481D-81C7-9561A1E2D3CF}">
      <dsp:nvSpPr>
        <dsp:cNvPr id="0" name=""/>
        <dsp:cNvSpPr/>
      </dsp:nvSpPr>
      <dsp:spPr>
        <a:xfrm>
          <a:off x="662429" y="2518380"/>
          <a:ext cx="158437" cy="158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F8FD7-8E2A-46CF-8826-A9C1F6245957}">
      <dsp:nvSpPr>
        <dsp:cNvPr id="0" name=""/>
        <dsp:cNvSpPr/>
      </dsp:nvSpPr>
      <dsp:spPr>
        <a:xfrm>
          <a:off x="803583" y="2715994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B5635-E03D-4DE8-ABAD-598D46D0884B}">
      <dsp:nvSpPr>
        <dsp:cNvPr id="0" name=""/>
        <dsp:cNvSpPr/>
      </dsp:nvSpPr>
      <dsp:spPr>
        <a:xfrm>
          <a:off x="930621" y="2490149"/>
          <a:ext cx="230454" cy="2304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2E3E9-DD28-4CBD-B9BE-5537F863BDF8}">
      <dsp:nvSpPr>
        <dsp:cNvPr id="0" name=""/>
        <dsp:cNvSpPr/>
      </dsp:nvSpPr>
      <dsp:spPr>
        <a:xfrm>
          <a:off x="1241159" y="2433687"/>
          <a:ext cx="158437" cy="158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391AF-4AF7-41DF-9907-73D6896AC069}">
      <dsp:nvSpPr>
        <dsp:cNvPr id="0" name=""/>
        <dsp:cNvSpPr/>
      </dsp:nvSpPr>
      <dsp:spPr>
        <a:xfrm>
          <a:off x="1399596" y="1770031"/>
          <a:ext cx="465308" cy="8883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35792-9DB4-43DB-84D5-EE9ED317ED61}">
      <dsp:nvSpPr>
        <dsp:cNvPr id="0" name=""/>
        <dsp:cNvSpPr/>
      </dsp:nvSpPr>
      <dsp:spPr>
        <a:xfrm>
          <a:off x="1864905" y="1770463"/>
          <a:ext cx="1269023" cy="88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Chatbot UI/Frontend (web)</a:t>
          </a:r>
          <a:endParaRPr lang="en-IN" sz="1300" kern="1200" dirty="0"/>
        </a:p>
      </dsp:txBody>
      <dsp:txXfrm>
        <a:off x="1864905" y="1770463"/>
        <a:ext cx="1269023" cy="888316"/>
      </dsp:txXfrm>
    </dsp:sp>
    <dsp:sp modelId="{A10A6664-157E-4382-8C1C-29099385B6A8}">
      <dsp:nvSpPr>
        <dsp:cNvPr id="0" name=""/>
        <dsp:cNvSpPr/>
      </dsp:nvSpPr>
      <dsp:spPr>
        <a:xfrm>
          <a:off x="3133929" y="1770031"/>
          <a:ext cx="465308" cy="8883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49AEB-D9BF-449F-821D-1EEB1C893D74}">
      <dsp:nvSpPr>
        <dsp:cNvPr id="0" name=""/>
        <dsp:cNvSpPr/>
      </dsp:nvSpPr>
      <dsp:spPr>
        <a:xfrm>
          <a:off x="3599238" y="1770463"/>
          <a:ext cx="1269023" cy="88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NLP Processor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(Tokenization, Lemmatizaion, etc.)</a:t>
          </a:r>
          <a:endParaRPr lang="en-IN" sz="1300" kern="1200" dirty="0"/>
        </a:p>
      </dsp:txBody>
      <dsp:txXfrm>
        <a:off x="3599238" y="1770463"/>
        <a:ext cx="1269023" cy="888316"/>
      </dsp:txXfrm>
    </dsp:sp>
    <dsp:sp modelId="{0940B029-B98D-4C72-BE27-488D55765D9C}">
      <dsp:nvSpPr>
        <dsp:cNvPr id="0" name=""/>
        <dsp:cNvSpPr/>
      </dsp:nvSpPr>
      <dsp:spPr>
        <a:xfrm>
          <a:off x="4868261" y="1770031"/>
          <a:ext cx="465308" cy="8883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A4309-93BC-408C-AC4A-046082986EDD}">
      <dsp:nvSpPr>
        <dsp:cNvPr id="0" name=""/>
        <dsp:cNvSpPr/>
      </dsp:nvSpPr>
      <dsp:spPr>
        <a:xfrm>
          <a:off x="5333570" y="1770463"/>
          <a:ext cx="1269023" cy="88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Similarity Matching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 (</a:t>
          </a:r>
          <a:r>
            <a:rPr lang="en-IN" sz="1300" kern="1200" dirty="0" err="1"/>
            <a:t>eg.</a:t>
          </a:r>
          <a:r>
            <a:rPr lang="en-IN" sz="1300" kern="1200" dirty="0"/>
            <a:t> Cosine Sim.)</a:t>
          </a:r>
        </a:p>
      </dsp:txBody>
      <dsp:txXfrm>
        <a:off x="5333570" y="1770463"/>
        <a:ext cx="1269023" cy="888316"/>
      </dsp:txXfrm>
    </dsp:sp>
    <dsp:sp modelId="{80990F85-08E6-4006-B0B9-35AD8B86BE49}">
      <dsp:nvSpPr>
        <dsp:cNvPr id="0" name=""/>
        <dsp:cNvSpPr/>
      </dsp:nvSpPr>
      <dsp:spPr>
        <a:xfrm>
          <a:off x="6602594" y="1770031"/>
          <a:ext cx="465308" cy="8883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51F4F-2157-4EE9-8E7F-153430306325}">
      <dsp:nvSpPr>
        <dsp:cNvPr id="0" name=""/>
        <dsp:cNvSpPr/>
      </dsp:nvSpPr>
      <dsp:spPr>
        <a:xfrm>
          <a:off x="7067903" y="1770463"/>
          <a:ext cx="1269023" cy="88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FAQ Database (Questions &amp; Answers)</a:t>
          </a:r>
          <a:endParaRPr lang="en-IN" sz="1300" kern="1200" dirty="0"/>
        </a:p>
      </dsp:txBody>
      <dsp:txXfrm>
        <a:off x="7067903" y="1770463"/>
        <a:ext cx="1269023" cy="888316"/>
      </dsp:txXfrm>
    </dsp:sp>
    <dsp:sp modelId="{88ECD4C4-651E-4E11-A989-DB44B7773A1C}">
      <dsp:nvSpPr>
        <dsp:cNvPr id="0" name=""/>
        <dsp:cNvSpPr/>
      </dsp:nvSpPr>
      <dsp:spPr>
        <a:xfrm>
          <a:off x="8336927" y="1770031"/>
          <a:ext cx="465308" cy="8883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75FA8-4A50-4D6E-BB97-0DF1C6FCBED1}">
      <dsp:nvSpPr>
        <dsp:cNvPr id="0" name=""/>
        <dsp:cNvSpPr/>
      </dsp:nvSpPr>
      <dsp:spPr>
        <a:xfrm>
          <a:off x="8802235" y="1770463"/>
          <a:ext cx="1269023" cy="88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Response Generator</a:t>
          </a:r>
          <a:endParaRPr lang="en-IN" sz="1300" kern="1200" dirty="0"/>
        </a:p>
      </dsp:txBody>
      <dsp:txXfrm>
        <a:off x="8802235" y="1770463"/>
        <a:ext cx="1269023" cy="888316"/>
      </dsp:txXfrm>
    </dsp:sp>
    <dsp:sp modelId="{907BB7FA-CB4A-47C4-AD12-38E58DC73555}">
      <dsp:nvSpPr>
        <dsp:cNvPr id="0" name=""/>
        <dsp:cNvSpPr/>
      </dsp:nvSpPr>
      <dsp:spPr>
        <a:xfrm>
          <a:off x="10071259" y="1770031"/>
          <a:ext cx="465308" cy="8883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0A1D2-89E3-497E-B1A9-ACC26C763313}">
      <dsp:nvSpPr>
        <dsp:cNvPr id="0" name=""/>
        <dsp:cNvSpPr/>
      </dsp:nvSpPr>
      <dsp:spPr>
        <a:xfrm>
          <a:off x="10587329" y="1696618"/>
          <a:ext cx="1078670" cy="1078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Output</a:t>
          </a:r>
        </a:p>
      </dsp:txBody>
      <dsp:txXfrm>
        <a:off x="10745297" y="1854586"/>
        <a:ext cx="762734" cy="76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0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6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90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76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DD58-B3B8-B269-BA8B-BB6610AD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705" y="2111233"/>
            <a:ext cx="8679915" cy="1748729"/>
          </a:xfrm>
        </p:spPr>
        <p:txBody>
          <a:bodyPr/>
          <a:lstStyle/>
          <a:p>
            <a:r>
              <a:rPr lang="en-IN" cap="none" spc="0" dirty="0">
                <a:latin typeface="+mn-lt"/>
              </a:rPr>
              <a:t>Chatbot For </a:t>
            </a:r>
            <a:r>
              <a:rPr lang="en-IN" spc="0" dirty="0">
                <a:latin typeface="+mn-lt"/>
              </a:rPr>
              <a:t>FAQ</a:t>
            </a:r>
            <a:r>
              <a:rPr lang="en-IN" cap="none" spc="0" dirty="0">
                <a:latin typeface="+mn-lt"/>
              </a:rPr>
              <a:t>s</a:t>
            </a:r>
            <a:endParaRPr lang="en-IN" spc="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669A8-3660-0507-BBFC-7FF3C6EAF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5861" y="5309270"/>
            <a:ext cx="8673427" cy="1322587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Presented By : 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M. Pooja</a:t>
            </a:r>
          </a:p>
          <a:p>
            <a:pPr algn="l"/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Department   : 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B. Tech (Artificial Intelligence &amp; Data Science)</a:t>
            </a:r>
          </a:p>
          <a:p>
            <a:pPr algn="l"/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College        : 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G.K.M  College Of Engineering and Technology </a:t>
            </a:r>
          </a:p>
          <a:p>
            <a:pPr algn="l"/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7D4B2-7730-F697-11AB-B07815BA1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B0D7-735D-9C77-BCE2-8FB0BBAA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Code Snippet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EE02C4-8145-DB0C-B3DF-748D10255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0084"/>
          <a:stretch>
            <a:fillRect/>
          </a:stretch>
        </p:blipFill>
        <p:spPr>
          <a:xfrm>
            <a:off x="245808" y="2104566"/>
            <a:ext cx="5850192" cy="454629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2B6EB-AC7A-86A1-D254-228587DB8F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20" r="2480"/>
          <a:stretch>
            <a:fillRect/>
          </a:stretch>
        </p:blipFill>
        <p:spPr>
          <a:xfrm>
            <a:off x="6241089" y="2104565"/>
            <a:ext cx="5705103" cy="45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9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C2191-A107-DB3C-5E7E-00E97A71D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D4F5-2307-1FD2-344E-D7DB986D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Output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6A1DC-2BF0-A1BF-9737-9F467C519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88477" y="2491984"/>
            <a:ext cx="8615046" cy="316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29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6DEDE-F6BB-2C70-2D92-8F891491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27B8-AE2D-07BA-5286-F653671A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Sample Chat UI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335B7-D2DB-EB0D-922B-45C65E3A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6199" y="1956619"/>
            <a:ext cx="11690498" cy="461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71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38C9F-8517-BDAE-8FAB-6EC3FF5A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7" y="325570"/>
            <a:ext cx="11725265" cy="62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7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E208F-7B49-521E-056E-36F82078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4" y="265470"/>
            <a:ext cx="11763042" cy="635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9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63D23-E05C-C819-3CEC-1E3BA0A70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1412-256D-CECB-12ED-70A493D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Challenges &amp; 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297AD8-EFF8-CDF7-8B7B-0E00C73E31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7923" y="2854499"/>
            <a:ext cx="4778478" cy="327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dirty="0"/>
              <a:t>Understanding varied user queries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dirty="0"/>
              <a:t>Matching synonyms and indirect questions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dirty="0"/>
              <a:t>Handling vague or incomplete inputs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dirty="0"/>
              <a:t>Choosing the right similarity threshold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dirty="0"/>
              <a:t>Limited scalability with large FAQ sets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dirty="0"/>
              <a:t>No self-learning or adaptation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5DDE2-1654-034B-60E8-BDE2AF05A7C5}"/>
              </a:ext>
            </a:extLst>
          </p:cNvPr>
          <p:cNvSpPr txBox="1"/>
          <p:nvPr/>
        </p:nvSpPr>
        <p:spPr>
          <a:xfrm>
            <a:off x="5663381" y="2926017"/>
            <a:ext cx="652861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rbel" panose="020B0503020204020204" pitchFamily="34" charset="0"/>
              <a:buChar char="›"/>
            </a:pPr>
            <a:r>
              <a:rPr lang="en-IN" b="1" dirty="0"/>
              <a:t>Integrate BERT / GPT models</a:t>
            </a:r>
            <a:r>
              <a:rPr lang="en-IN" dirty="0"/>
              <a:t> for better semantic understanding</a:t>
            </a:r>
          </a:p>
          <a:p>
            <a:pPr marL="285750" indent="-285750">
              <a:lnSpc>
                <a:spcPct val="150000"/>
              </a:lnSpc>
              <a:buFont typeface="Corbel" panose="020B0503020204020204" pitchFamily="34" charset="0"/>
              <a:buChar char="›"/>
            </a:pPr>
            <a:r>
              <a:rPr lang="en-IN" b="1" dirty="0"/>
              <a:t>Voice-based interaction</a:t>
            </a:r>
            <a:r>
              <a:rPr lang="en-IN" dirty="0"/>
              <a:t> using Speech-to-Text APIs.</a:t>
            </a:r>
          </a:p>
          <a:p>
            <a:pPr marL="285750" indent="-285750">
              <a:lnSpc>
                <a:spcPct val="150000"/>
              </a:lnSpc>
              <a:buFont typeface="Corbel" panose="020B0503020204020204" pitchFamily="34" charset="0"/>
              <a:buChar char="›"/>
            </a:pPr>
            <a:r>
              <a:rPr lang="en-IN" b="1" dirty="0"/>
              <a:t>Multilingual support</a:t>
            </a:r>
            <a:r>
              <a:rPr lang="en-IN" dirty="0"/>
              <a:t> to handle diverse user bases.</a:t>
            </a:r>
          </a:p>
          <a:p>
            <a:pPr marL="285750" indent="-285750">
              <a:lnSpc>
                <a:spcPct val="150000"/>
              </a:lnSpc>
              <a:buFont typeface="Corbel" panose="020B0503020204020204" pitchFamily="34" charset="0"/>
              <a:buChar char="›"/>
            </a:pPr>
            <a:r>
              <a:rPr lang="en-IN" b="1" dirty="0"/>
              <a:t>Self-learning</a:t>
            </a:r>
            <a:r>
              <a:rPr lang="en-IN" dirty="0"/>
              <a:t> from user feedback to improve accuracy.</a:t>
            </a:r>
          </a:p>
          <a:p>
            <a:pPr marL="285750" indent="-285750">
              <a:lnSpc>
                <a:spcPct val="150000"/>
              </a:lnSpc>
              <a:buFont typeface="Corbel" panose="020B0503020204020204" pitchFamily="34" charset="0"/>
              <a:buChar char="›"/>
            </a:pPr>
            <a:r>
              <a:rPr lang="en-IN" b="1" dirty="0"/>
              <a:t>Admin dashboard</a:t>
            </a:r>
            <a:r>
              <a:rPr lang="en-IN" dirty="0"/>
              <a:t> for live FAQ updates and analytics</a:t>
            </a:r>
          </a:p>
          <a:p>
            <a:pPr marL="285750" indent="-285750">
              <a:lnSpc>
                <a:spcPct val="150000"/>
              </a:lnSpc>
              <a:buFont typeface="Corbel" panose="020B0503020204020204" pitchFamily="34" charset="0"/>
              <a:buChar char="›"/>
            </a:pPr>
            <a:r>
              <a:rPr lang="en-IN" b="1" dirty="0"/>
              <a:t>Deploy on platforms</a:t>
            </a:r>
            <a:r>
              <a:rPr lang="en-IN" dirty="0"/>
              <a:t> like WhatsApp, Telegram, or mobile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92E45-8DF1-8B17-729B-472AC0A43D92}"/>
              </a:ext>
            </a:extLst>
          </p:cNvPr>
          <p:cNvSpPr txBox="1"/>
          <p:nvPr/>
        </p:nvSpPr>
        <p:spPr>
          <a:xfrm>
            <a:off x="1787014" y="2128644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Challenges: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1DB9E-A9AD-3437-03B6-369E7C7EFE39}"/>
              </a:ext>
            </a:extLst>
          </p:cNvPr>
          <p:cNvSpPr txBox="1"/>
          <p:nvPr/>
        </p:nvSpPr>
        <p:spPr>
          <a:xfrm>
            <a:off x="7152966" y="2104279"/>
            <a:ext cx="32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Future Scope:</a:t>
            </a:r>
          </a:p>
        </p:txBody>
      </p:sp>
    </p:spTree>
    <p:extLst>
      <p:ext uri="{BB962C8B-B14F-4D97-AF65-F5344CB8AC3E}">
        <p14:creationId xmlns:p14="http://schemas.microsoft.com/office/powerpoint/2010/main" val="205362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45009-8EB6-6BA7-39C8-230B9F15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9E32-31D2-C8FA-F653-D45BB35A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49C58B-95D6-7B33-950D-926668410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2919" y="2728823"/>
            <a:ext cx="10343535" cy="281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The FAQ Chatbot offers a smart and interactive way to handle repetitive user queries.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By using </a:t>
            </a:r>
            <a:r>
              <a:rPr lang="en-US" sz="2000" b="1" dirty="0"/>
              <a:t>NLP and similarity matching</a:t>
            </a:r>
            <a:r>
              <a:rPr lang="en-US" sz="2000" dirty="0"/>
              <a:t>, it provides quick and relevant responses.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It enhances </a:t>
            </a:r>
            <a:r>
              <a:rPr lang="en-US" sz="2000" b="1" dirty="0"/>
              <a:t>user experience</a:t>
            </a:r>
            <a:r>
              <a:rPr lang="en-US" sz="2000" dirty="0"/>
              <a:t>, reduces </a:t>
            </a:r>
            <a:r>
              <a:rPr lang="en-US" sz="2000" b="1" dirty="0"/>
              <a:t>manual support load</a:t>
            </a:r>
            <a:r>
              <a:rPr lang="en-US" sz="2000" dirty="0"/>
              <a:t>, and operates </a:t>
            </a:r>
            <a:r>
              <a:rPr lang="en-US" sz="2000" b="1" dirty="0"/>
              <a:t>24/7.</a:t>
            </a:r>
            <a:r>
              <a:rPr lang="en-US" sz="2000" dirty="0"/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With future enhancements like </a:t>
            </a:r>
            <a:r>
              <a:rPr lang="en-US" sz="2000" b="1" dirty="0"/>
              <a:t>semantic models</a:t>
            </a:r>
            <a:r>
              <a:rPr lang="en-US" sz="2000" dirty="0"/>
              <a:t> and </a:t>
            </a:r>
            <a:r>
              <a:rPr lang="en-US" sz="2000" b="1" dirty="0"/>
              <a:t>multi-language support</a:t>
            </a:r>
            <a:r>
              <a:rPr lang="en-US" sz="2000" dirty="0"/>
              <a:t>, the chatbot can   become even more powerful and scalable.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81F0-881B-69D4-5F49-F21006A5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>
                <a:latin typeface="Comic Sans MS" panose="030F0702030302020204" pitchFamily="66" charset="0"/>
              </a:rPr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992A6F-C0A6-CE87-BAF5-7EC68822D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4335" y="1999661"/>
            <a:ext cx="748234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Introduction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Problem Statement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Objectives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System Architecture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Tools &amp; Technologies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Implementation Workflow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Sample Dataset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Code Snippet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Output Example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Sample Chat UI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Challenges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Future Scope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96147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88015-EE2C-F77B-FE61-670FCB8D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21FC-DACD-A912-9EF9-59D813FE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A23D67-7122-9717-1D96-07758BFCCC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6441" y="2637905"/>
            <a:ext cx="1082193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In the digital era, users expect </a:t>
            </a:r>
            <a:r>
              <a:rPr lang="en-US" sz="2000" b="1" dirty="0"/>
              <a:t>quick and accurate answers</a:t>
            </a:r>
            <a:r>
              <a:rPr lang="en-US" sz="2000" dirty="0"/>
              <a:t> to their questions.</a:t>
            </a:r>
            <a:br>
              <a:rPr lang="en-US" sz="2000" dirty="0"/>
            </a:b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Static FAQ pages are </a:t>
            </a:r>
            <a:r>
              <a:rPr lang="en-US" sz="2000" b="1" dirty="0"/>
              <a:t>time-consuming</a:t>
            </a:r>
            <a:r>
              <a:rPr lang="en-US" sz="2000" dirty="0"/>
              <a:t> and often </a:t>
            </a:r>
            <a:r>
              <a:rPr lang="en-US" sz="2000" b="1" dirty="0"/>
              <a:t>inefficient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 A </a:t>
            </a:r>
            <a:r>
              <a:rPr lang="en-US" sz="2000" b="1" dirty="0"/>
              <a:t>chatbot for FAQs</a:t>
            </a:r>
            <a:r>
              <a:rPr lang="en-US" sz="2000" dirty="0"/>
              <a:t> uses </a:t>
            </a:r>
            <a:r>
              <a:rPr lang="en-US" sz="2000" b="1" dirty="0"/>
              <a:t>AI and NLP</a:t>
            </a:r>
            <a:r>
              <a:rPr lang="en-US" sz="2000" dirty="0"/>
              <a:t> to respond to user queries in a </a:t>
            </a:r>
            <a:r>
              <a:rPr lang="en-US" sz="2000" b="1" dirty="0"/>
              <a:t>conversational manner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It understands the user's intent and fetches the </a:t>
            </a:r>
            <a:r>
              <a:rPr lang="en-US" sz="2000" b="1" dirty="0"/>
              <a:t>most relevant answer</a:t>
            </a:r>
            <a:r>
              <a:rPr lang="en-US" sz="2000" dirty="0"/>
              <a:t> from a pre-defined FAQ set.</a:t>
            </a:r>
            <a:br>
              <a:rPr lang="en-US" sz="2000" dirty="0"/>
            </a:b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This enhances </a:t>
            </a:r>
            <a:r>
              <a:rPr lang="en-US" sz="2000" b="1" dirty="0"/>
              <a:t>user experience</a:t>
            </a:r>
            <a:r>
              <a:rPr lang="en-US" sz="2000" dirty="0"/>
              <a:t>, ensures </a:t>
            </a:r>
            <a:r>
              <a:rPr lang="en-US" sz="2000" b="1" dirty="0"/>
              <a:t>24/7 availability</a:t>
            </a:r>
            <a:r>
              <a:rPr lang="en-US" sz="2000" dirty="0"/>
              <a:t>, and reduces </a:t>
            </a:r>
            <a:r>
              <a:rPr lang="en-US" sz="2000" b="1" dirty="0"/>
              <a:t>manual support efforts</a:t>
            </a:r>
            <a:r>
              <a:rPr lang="en-US" sz="2000" dirty="0"/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4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8A0CE-5603-9138-A179-178F26113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201E-6A82-BECC-8544-240729F8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530B47-527C-A118-F734-E2A449051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7420" y="2267287"/>
            <a:ext cx="11454580" cy="37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Corbel" panose="020B0503020204020204" pitchFamily="34" charset="0"/>
              <a:buChar char="›"/>
            </a:pPr>
            <a:r>
              <a:rPr lang="en-US" sz="2000" dirty="0"/>
              <a:t>Users often struggle to find accurate answers on lengthy or static FAQ pages.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. Traditional FAQ systems lack </a:t>
            </a:r>
            <a:r>
              <a:rPr lang="en-US" sz="2000" b="1" dirty="0"/>
              <a:t>interactivity</a:t>
            </a:r>
            <a:r>
              <a:rPr lang="en-US" sz="2000" dirty="0"/>
              <a:t>, </a:t>
            </a:r>
            <a:r>
              <a:rPr lang="en-US" sz="2000" b="1" dirty="0"/>
              <a:t>personalization</a:t>
            </a:r>
            <a:r>
              <a:rPr lang="en-US" sz="2000" dirty="0"/>
              <a:t>, and </a:t>
            </a:r>
            <a:r>
              <a:rPr lang="en-US" sz="2000" b="1" dirty="0"/>
              <a:t>real-time response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   ii. Repetitive queries consume valuable time and resources of human support teams.</a:t>
            </a:r>
            <a:br>
              <a:rPr lang="en-US" sz="2000" dirty="0"/>
            </a:br>
            <a:r>
              <a:rPr lang="en-US" sz="2000" dirty="0"/>
              <a:t>  iii. There is a need for an </a:t>
            </a:r>
            <a:r>
              <a:rPr lang="en-US" sz="2000" b="1" dirty="0"/>
              <a:t>intelligent, automated system</a:t>
            </a:r>
            <a:r>
              <a:rPr lang="en-US" sz="2000" dirty="0"/>
              <a:t> that can:</a:t>
            </a:r>
            <a:br>
              <a:rPr lang="en-US" sz="2000" dirty="0"/>
            </a:br>
            <a:r>
              <a:rPr lang="en-US" sz="2000" dirty="0"/>
              <a:t>      1. Understand user questions in natural language</a:t>
            </a:r>
            <a:br>
              <a:rPr lang="en-US" sz="2000" dirty="0"/>
            </a:br>
            <a:r>
              <a:rPr lang="en-US" sz="2000" dirty="0"/>
              <a:t>      2. Match them with relevant FAQs</a:t>
            </a:r>
            <a:br>
              <a:rPr lang="en-US" sz="2000" dirty="0"/>
            </a:br>
            <a:r>
              <a:rPr lang="en-US" sz="2000" dirty="0"/>
              <a:t>      3. Respond instantly and accurately</a:t>
            </a:r>
          </a:p>
          <a:p>
            <a:pPr>
              <a:buFont typeface="Corbel" panose="020B0503020204020204" pitchFamily="34" charset="0"/>
              <a:buChar char="›"/>
            </a:pPr>
            <a:r>
              <a:rPr lang="en-US" sz="2000" b="1" dirty="0"/>
              <a:t>Goal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 Develop an </a:t>
            </a:r>
            <a:r>
              <a:rPr lang="en-US" sz="2000" b="1" dirty="0"/>
              <a:t>AI-powered chatbot</a:t>
            </a:r>
            <a:r>
              <a:rPr lang="en-US" sz="2000" dirty="0"/>
              <a:t> that efficiently answers user queries using an FAQ database and Natural Language Processing (NLP).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Char char="›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8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25A76-858B-9927-90DD-20B833ACD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A4CC-67C1-2272-77F1-1FB65E56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85C74E-69E9-045C-4531-741DF56F5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2919" y="2539866"/>
            <a:ext cx="10225549" cy="327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Develop</a:t>
            </a:r>
            <a:r>
              <a:rPr lang="en-US" sz="2000" dirty="0"/>
              <a:t> an intelligent chatbot that interacts with users in natural language.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Integrate</a:t>
            </a:r>
            <a:r>
              <a:rPr lang="en-US" sz="2000" dirty="0"/>
              <a:t> a database of Frequently Asked Questions (FAQs) with their respective answers.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Implement NLP techniques</a:t>
            </a:r>
            <a:r>
              <a:rPr lang="en-US" sz="2000" dirty="0"/>
              <a:t> to understand and process user queries effectively.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Match user input</a:t>
            </a:r>
            <a:r>
              <a:rPr lang="en-US" sz="2000" dirty="0"/>
              <a:t> with the most relevant FAQ using similarity or intent detection.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Provide instant and accurate responses</a:t>
            </a:r>
            <a:r>
              <a:rPr lang="en-US" sz="2000" dirty="0"/>
              <a:t> to reduce support workload.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Ensure scalability and ease of use</a:t>
            </a:r>
            <a:r>
              <a:rPr lang="en-US" sz="2000" dirty="0"/>
              <a:t> for deployment across websites or apps.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Enhance user satisfaction</a:t>
            </a:r>
            <a:r>
              <a:rPr lang="en-US" sz="2000" dirty="0"/>
              <a:t> through 24/7 automated support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4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F7C2E-B9D8-F4CC-C0D6-7EAD427E7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3318-F05F-A983-0790-81A8BB4C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System Architecture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845F40-59F3-F909-A49B-3E020D84A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121618"/>
              </p:ext>
            </p:extLst>
          </p:nvPr>
        </p:nvGraphicFramePr>
        <p:xfrm>
          <a:off x="265471" y="2005780"/>
          <a:ext cx="11729884" cy="437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5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E9A88-65DD-2F76-CA84-C765A2C7A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A81A-6671-C19D-CA04-2715ADA2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Tools &amp;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382B11-CAF0-11B7-D455-06E8A087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9470" y="2563398"/>
            <a:ext cx="5722375" cy="281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b="1" dirty="0"/>
              <a:t>Language:</a:t>
            </a:r>
            <a:r>
              <a:rPr lang="en-IN" sz="2000" dirty="0"/>
              <a:t> Python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b="1" dirty="0"/>
              <a:t>NLP Libraries:</a:t>
            </a:r>
            <a:r>
              <a:rPr lang="en-IN" sz="2000" dirty="0"/>
              <a:t> NLTK, </a:t>
            </a:r>
            <a:r>
              <a:rPr lang="en-IN" sz="2000" dirty="0" err="1"/>
              <a:t>SpaCy</a:t>
            </a:r>
            <a:r>
              <a:rPr lang="en-IN" sz="2000" dirty="0"/>
              <a:t>, Scikit-learn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b="1" dirty="0"/>
              <a:t>Framework:</a:t>
            </a:r>
            <a:r>
              <a:rPr lang="en-IN" sz="2000" dirty="0"/>
              <a:t> Flask / </a:t>
            </a:r>
            <a:r>
              <a:rPr lang="en-IN" sz="2000" dirty="0" err="1"/>
              <a:t>Streamlit</a:t>
            </a:r>
            <a:endParaRPr lang="en-IN" sz="20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b="1" dirty="0"/>
              <a:t>Database:</a:t>
            </a:r>
            <a:r>
              <a:rPr lang="en-IN" sz="2000" dirty="0"/>
              <a:t> SQLite / JSON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b="1" dirty="0"/>
              <a:t>Interface:</a:t>
            </a:r>
            <a:r>
              <a:rPr lang="en-IN" sz="2000" dirty="0"/>
              <a:t> HTML, CSS (for web UI)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b="1" dirty="0"/>
              <a:t>Dev Tools:</a:t>
            </a:r>
            <a:r>
              <a:rPr lang="en-IN" sz="2000" dirty="0"/>
              <a:t> VS Code, GitHub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3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A44C3-61DF-E031-1119-57D4FCC7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B092-9ED6-5F93-40B6-F52D35C6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Implementation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7828BE-9A64-EDA7-44B0-7F69D8FCE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2210574"/>
            <a:ext cx="10962968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Corbel" panose="020B0503020204020204" pitchFamily="34" charset="0"/>
              <a:buChar char="›"/>
            </a:pPr>
            <a:r>
              <a:rPr lang="en-IN" sz="2000" b="1" dirty="0"/>
              <a:t>Collect FAQs</a:t>
            </a:r>
            <a:br>
              <a:rPr lang="en-IN" sz="2000" dirty="0"/>
            </a:br>
            <a:r>
              <a:rPr lang="en-IN" sz="2000" dirty="0"/>
              <a:t>   Prepare a dataset of question–answer pairs.</a:t>
            </a:r>
          </a:p>
          <a:p>
            <a:pPr>
              <a:buFont typeface="Corbel" panose="020B0503020204020204" pitchFamily="34" charset="0"/>
              <a:buChar char="›"/>
            </a:pPr>
            <a:r>
              <a:rPr lang="en-IN" sz="2000" b="1" dirty="0"/>
              <a:t>Preprocess Text</a:t>
            </a:r>
            <a:br>
              <a:rPr lang="en-IN" sz="2000" dirty="0"/>
            </a:br>
            <a:r>
              <a:rPr lang="en-IN" sz="2000" dirty="0"/>
              <a:t>   Clean data using NLP: tokenization, </a:t>
            </a:r>
            <a:r>
              <a:rPr lang="en-IN" sz="2000" dirty="0" err="1"/>
              <a:t>stopword</a:t>
            </a:r>
            <a:r>
              <a:rPr lang="en-IN" sz="2000" dirty="0"/>
              <a:t> removal, lemmatization.</a:t>
            </a:r>
          </a:p>
          <a:p>
            <a:pPr>
              <a:buFont typeface="Corbel" panose="020B0503020204020204" pitchFamily="34" charset="0"/>
              <a:buChar char="›"/>
            </a:pPr>
            <a:r>
              <a:rPr lang="en-IN" sz="2000" b="1" dirty="0"/>
              <a:t>Vectorization</a:t>
            </a:r>
            <a:br>
              <a:rPr lang="en-IN" sz="2000" dirty="0"/>
            </a:br>
            <a:r>
              <a:rPr lang="en-IN" sz="2000" dirty="0"/>
              <a:t>   Convert questions into numerical vectors using </a:t>
            </a:r>
            <a:r>
              <a:rPr lang="en-IN" sz="2000" b="1" dirty="0"/>
              <a:t>TF-IDF</a:t>
            </a:r>
            <a:r>
              <a:rPr lang="en-IN" sz="2000" dirty="0"/>
              <a:t>.</a:t>
            </a:r>
          </a:p>
          <a:p>
            <a:pPr>
              <a:buFont typeface="Corbel" panose="020B0503020204020204" pitchFamily="34" charset="0"/>
              <a:buChar char="›"/>
            </a:pPr>
            <a:r>
              <a:rPr lang="en-IN" sz="2000" b="1" dirty="0"/>
              <a:t>Similarity Matching</a:t>
            </a:r>
            <a:br>
              <a:rPr lang="en-IN" sz="2000" dirty="0"/>
            </a:br>
            <a:r>
              <a:rPr lang="en-IN" sz="2000" dirty="0"/>
              <a:t>   Use </a:t>
            </a:r>
            <a:r>
              <a:rPr lang="en-IN" sz="2000" b="1" dirty="0"/>
              <a:t>Cosine Similarity</a:t>
            </a:r>
            <a:r>
              <a:rPr lang="en-IN" sz="2000" dirty="0"/>
              <a:t> to compare user query with FAQ questions.</a:t>
            </a:r>
          </a:p>
          <a:p>
            <a:pPr>
              <a:buFont typeface="Corbel" panose="020B0503020204020204" pitchFamily="34" charset="0"/>
              <a:buChar char="›"/>
            </a:pPr>
            <a:r>
              <a:rPr lang="en-IN" sz="2000" b="1" dirty="0"/>
              <a:t>Best Match Selection</a:t>
            </a:r>
            <a:br>
              <a:rPr lang="en-IN" sz="2000" dirty="0"/>
            </a:br>
            <a:r>
              <a:rPr lang="en-IN" sz="2000" dirty="0"/>
              <a:t>   Return the answer with the </a:t>
            </a:r>
            <a:r>
              <a:rPr lang="en-IN" sz="2000" b="1" dirty="0"/>
              <a:t>highest similarity score</a:t>
            </a:r>
            <a:r>
              <a:rPr lang="en-IN" sz="2000" dirty="0"/>
              <a:t>.</a:t>
            </a:r>
          </a:p>
          <a:p>
            <a:pPr>
              <a:buFont typeface="Corbel" panose="020B0503020204020204" pitchFamily="34" charset="0"/>
              <a:buChar char="›"/>
            </a:pPr>
            <a:r>
              <a:rPr lang="en-IN" sz="2000" b="1" dirty="0"/>
              <a:t>Build Chat Interface</a:t>
            </a:r>
            <a:br>
              <a:rPr lang="en-IN" sz="2000" dirty="0"/>
            </a:br>
            <a:r>
              <a:rPr lang="en-IN" sz="2000" dirty="0"/>
              <a:t>   Create a simple UI using </a:t>
            </a:r>
            <a:r>
              <a:rPr lang="en-IN" sz="2000" b="1" dirty="0"/>
              <a:t>Flask / </a:t>
            </a:r>
            <a:r>
              <a:rPr lang="en-IN" sz="2000" b="1" dirty="0" err="1"/>
              <a:t>Streamlit</a:t>
            </a:r>
            <a:r>
              <a:rPr lang="en-IN" sz="2000" dirty="0"/>
              <a:t> to interact with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Char char="›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1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C8BB0-FA8B-8A12-3FB3-A3F0610A0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DC52-4156-075C-0A78-2C826E6E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Sample Dataset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E1BD8FF-87A8-3A61-6A0F-B12F36970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76956"/>
              </p:ext>
            </p:extLst>
          </p:nvPr>
        </p:nvGraphicFramePr>
        <p:xfrm>
          <a:off x="597686" y="2129643"/>
          <a:ext cx="10827398" cy="444418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63768">
                  <a:extLst>
                    <a:ext uri="{9D8B030D-6E8A-4147-A177-3AD203B41FA5}">
                      <a16:colId xmlns:a16="http://schemas.microsoft.com/office/drawing/2014/main" val="1916739836"/>
                    </a:ext>
                  </a:extLst>
                </a:gridCol>
                <a:gridCol w="4931815">
                  <a:extLst>
                    <a:ext uri="{9D8B030D-6E8A-4147-A177-3AD203B41FA5}">
                      <a16:colId xmlns:a16="http://schemas.microsoft.com/office/drawing/2014/main" val="2853618471"/>
                    </a:ext>
                  </a:extLst>
                </a:gridCol>
                <a:gridCol w="4931815">
                  <a:extLst>
                    <a:ext uri="{9D8B030D-6E8A-4147-A177-3AD203B41FA5}">
                      <a16:colId xmlns:a16="http://schemas.microsoft.com/office/drawing/2014/main" val="669192983"/>
                    </a:ext>
                  </a:extLst>
                </a:gridCol>
              </a:tblGrid>
              <a:tr h="4558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 dirty="0"/>
                        <a:t>ID</a:t>
                      </a:r>
                      <a:endParaRPr lang="en-IN" sz="1600" dirty="0"/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 dirty="0"/>
                        <a:t>Question</a:t>
                      </a:r>
                      <a:endParaRPr lang="en-IN" sz="1600" dirty="0"/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 dirty="0"/>
                        <a:t>Answer</a:t>
                      </a:r>
                      <a:endParaRPr lang="en-IN" sz="1600" dirty="0"/>
                    </a:p>
                  </a:txBody>
                  <a:tcPr marL="10258" marR="10258" marT="5129" marB="5129" anchor="ctr"/>
                </a:tc>
                <a:extLst>
                  <a:ext uri="{0D108BD9-81ED-4DB2-BD59-A6C34878D82A}">
                    <a16:rowId xmlns:a16="http://schemas.microsoft.com/office/drawing/2014/main" val="2725661120"/>
                  </a:ext>
                </a:extLst>
              </a:tr>
              <a:tr h="7976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dirty="0"/>
                        <a:t>   1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What is your return policy?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You can return any item within 30 days of purchase.</a:t>
                      </a:r>
                    </a:p>
                  </a:txBody>
                  <a:tcPr marL="10258" marR="10258" marT="5129" marB="5129" anchor="ctr"/>
                </a:tc>
                <a:extLst>
                  <a:ext uri="{0D108BD9-81ED-4DB2-BD59-A6C34878D82A}">
                    <a16:rowId xmlns:a16="http://schemas.microsoft.com/office/drawing/2014/main" val="401520842"/>
                  </a:ext>
                </a:extLst>
              </a:tr>
              <a:tr h="7976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dirty="0"/>
                        <a:t>2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How do I reset my password?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Click on 'Forgot Password' on the login page to reset it.</a:t>
                      </a:r>
                    </a:p>
                  </a:txBody>
                  <a:tcPr marL="10258" marR="10258" marT="5129" marB="5129" anchor="ctr"/>
                </a:tc>
                <a:extLst>
                  <a:ext uri="{0D108BD9-81ED-4DB2-BD59-A6C34878D82A}">
                    <a16:rowId xmlns:a16="http://schemas.microsoft.com/office/drawing/2014/main" val="3101488631"/>
                  </a:ext>
                </a:extLst>
              </a:tr>
              <a:tr h="7976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dirty="0"/>
                        <a:t>3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What are your customer support hours?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Our support team is available 24/7.</a:t>
                      </a:r>
                    </a:p>
                  </a:txBody>
                  <a:tcPr marL="10258" marR="10258" marT="5129" marB="5129" anchor="ctr"/>
                </a:tc>
                <a:extLst>
                  <a:ext uri="{0D108BD9-81ED-4DB2-BD59-A6C34878D82A}">
                    <a16:rowId xmlns:a16="http://schemas.microsoft.com/office/drawing/2014/main" val="2837361820"/>
                  </a:ext>
                </a:extLst>
              </a:tr>
              <a:tr h="7976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dirty="0"/>
                        <a:t>4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How can I track my order?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Use the tracking ID sent to your email on our tracking page.</a:t>
                      </a:r>
                    </a:p>
                  </a:txBody>
                  <a:tcPr marL="10258" marR="10258" marT="5129" marB="5129" anchor="ctr"/>
                </a:tc>
                <a:extLst>
                  <a:ext uri="{0D108BD9-81ED-4DB2-BD59-A6C34878D82A}">
                    <a16:rowId xmlns:a16="http://schemas.microsoft.com/office/drawing/2014/main" val="2699308098"/>
                  </a:ext>
                </a:extLst>
              </a:tr>
              <a:tr h="7976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dirty="0"/>
                        <a:t>5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Do you offer international shipping?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Yes, we ship to over 50 countries worldwide.</a:t>
                      </a:r>
                    </a:p>
                  </a:txBody>
                  <a:tcPr marL="10258" marR="10258" marT="5129" marB="5129" anchor="ctr"/>
                </a:tc>
                <a:extLst>
                  <a:ext uri="{0D108BD9-81ED-4DB2-BD59-A6C34878D82A}">
                    <a16:rowId xmlns:a16="http://schemas.microsoft.com/office/drawing/2014/main" val="289708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50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129</TotalTime>
  <Words>773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Comic Sans MS</vt:lpstr>
      <vt:lpstr>Corbel</vt:lpstr>
      <vt:lpstr>Wingdings</vt:lpstr>
      <vt:lpstr>Banded</vt:lpstr>
      <vt:lpstr>Chatbot For FAQs</vt:lpstr>
      <vt:lpstr>Agenda</vt:lpstr>
      <vt:lpstr>Introduction</vt:lpstr>
      <vt:lpstr>Problem Statement</vt:lpstr>
      <vt:lpstr>Objectives</vt:lpstr>
      <vt:lpstr>System Architecture</vt:lpstr>
      <vt:lpstr>Tools &amp; Technologies</vt:lpstr>
      <vt:lpstr>Implementation Workflow</vt:lpstr>
      <vt:lpstr>Sample Dataset</vt:lpstr>
      <vt:lpstr>Code Snippet</vt:lpstr>
      <vt:lpstr>Output Example</vt:lpstr>
      <vt:lpstr>Sample Chat UI </vt:lpstr>
      <vt:lpstr>PowerPoint Presentation</vt:lpstr>
      <vt:lpstr>PowerPoint Presentation</vt:lpstr>
      <vt:lpstr>Challenges &amp; 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Rakshan Raghunath</dc:creator>
  <cp:lastModifiedBy>Rakshan Raghunath</cp:lastModifiedBy>
  <cp:revision>1</cp:revision>
  <dcterms:created xsi:type="dcterms:W3CDTF">2025-07-13T12:56:26Z</dcterms:created>
  <dcterms:modified xsi:type="dcterms:W3CDTF">2025-07-13T15:05:56Z</dcterms:modified>
</cp:coreProperties>
</file>