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3BBFF-77C1-4BF1-A3B2-2505841100BA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93879-1153-42D3-8EC7-7A3CC94658D3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E1496-D8B1-4FDC-98A5-AD2561A2EE12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D3855-5B08-4570-810C-DE4498675D2C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C1B1A-3400-4A09-B018-5620D6ADA4AF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E65E-8B04-4250-B4A9-5C65F355F1A2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5881F-8E44-4F15-AB98-80B7869E49CA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D2069-43FA-49C5-9F0E-58E1EB237AEF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C05854CA-19F4-4771-B6A2-DA5C0742B220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2BB1-BB31-4EB8-A961-18800A74EAA8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0B886-74BB-4D5E-9EA9-584482FE40E6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4CCD1-3502-4C30-947C-75FC88992007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B797A-E8AF-4231-9C64-308C5BB9ED3E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24146-07E2-48CA-8629-5887ED47FCDB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7E718-B4F0-433E-A285-0013249184C0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E44C4-3D72-4D6E-86A4-F5491DC49E6D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8EA14-E6AC-4B59-973C-7A06B0EDE3E3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B3B3F-C0CE-47CB-BCED-F49A710726FF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ijest/genre-classification-dataset-imd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hijest/genre-classification-dataset-imdb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C648-9FC5-3C70-192C-2B4B0DEEBA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00065" y="2742465"/>
            <a:ext cx="8144134" cy="1373070"/>
          </a:xfrm>
        </p:spPr>
        <p:txBody>
          <a:bodyPr/>
          <a:lstStyle/>
          <a:p>
            <a:r>
              <a:rPr lang="en-US" sz="4800" b="1" dirty="0"/>
              <a:t>Movie Genre Classification</a:t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FA94-F593-FA0C-ADCE-0E1A837EB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181" y="3639895"/>
            <a:ext cx="8144134" cy="1117687"/>
          </a:xfrm>
        </p:spPr>
        <p:txBody>
          <a:bodyPr>
            <a:normAutofit/>
          </a:bodyPr>
          <a:lstStyle/>
          <a:p>
            <a:r>
              <a:rPr lang="en-US" sz="3600" dirty="0"/>
              <a:t>using NLP and Machine Learning</a:t>
            </a:r>
            <a:endParaRPr lang="en-IN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F6B34-7AEA-8632-9157-CD5C07C1A132}"/>
              </a:ext>
            </a:extLst>
          </p:cNvPr>
          <p:cNvSpPr txBox="1"/>
          <p:nvPr/>
        </p:nvSpPr>
        <p:spPr>
          <a:xfrm>
            <a:off x="5458119" y="5493733"/>
            <a:ext cx="7054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Presented By :  M. Pooja</a:t>
            </a:r>
          </a:p>
          <a:p>
            <a:r>
              <a:rPr lang="en-IN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Department  :  B. Tech (Artificial Intelligence &amp; Data Science)</a:t>
            </a:r>
          </a:p>
          <a:p>
            <a:r>
              <a:rPr lang="en-IN" i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College         :  G.K.M  College Of Engineering and Technology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6207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E282-81FB-9054-D088-CDC50C655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986310"/>
            <a:ext cx="9613861" cy="1080938"/>
          </a:xfrm>
        </p:spPr>
        <p:txBody>
          <a:bodyPr/>
          <a:lstStyle/>
          <a:p>
            <a:r>
              <a:rPr lang="en-IN" b="1" dirty="0"/>
              <a:t>Problem Statement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F159-E2B3-D4C1-0AC1-5498E08F0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095255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Given the plot summaries of movies, build a machine learning model that predicts the most appropriate movie genre. This helps in automating genre tagging for content management platforms like IMDb or Netflix.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4207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CE204-FFD5-FF1C-87C6-2A13E895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047549"/>
            <a:ext cx="9613861" cy="1080938"/>
          </a:xfrm>
        </p:spPr>
        <p:txBody>
          <a:bodyPr/>
          <a:lstStyle/>
          <a:p>
            <a:r>
              <a:rPr lang="en-IN" b="1" dirty="0"/>
              <a:t>Dataset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903838-A027-21EB-1CB9-CD7755C993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462611"/>
            <a:ext cx="7372531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Kaggle - Genre Classification Dataset IMDb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Fields: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Title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Name of the movie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Overview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Plot summary (text)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Genre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Target variable (one genre per movie)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Size: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~10,000 movies</a:t>
            </a:r>
          </a:p>
        </p:txBody>
      </p:sp>
    </p:spTree>
    <p:extLst>
      <p:ext uri="{BB962C8B-B14F-4D97-AF65-F5344CB8AC3E}">
        <p14:creationId xmlns:p14="http://schemas.microsoft.com/office/powerpoint/2010/main" val="306813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406C-F133-C8D2-C27F-E78D3F4FF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1040098"/>
            <a:ext cx="9613861" cy="1080938"/>
          </a:xfrm>
        </p:spPr>
        <p:txBody>
          <a:bodyPr/>
          <a:lstStyle/>
          <a:p>
            <a:r>
              <a:rPr lang="en-IN" b="1" dirty="0"/>
              <a:t>Tools &amp; Technologies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1E50-3631-C376-BEDD-5653F4DA5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Programming Language: </a:t>
            </a:r>
            <a:r>
              <a:rPr lang="en-US" altLang="en-US" sz="1800" b="1" dirty="0">
                <a:latin typeface="Arial" panose="020B0604020202020204" pitchFamily="34" charset="0"/>
              </a:rPr>
              <a:t>Python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Libraries: </a:t>
            </a:r>
            <a:r>
              <a:rPr lang="en-US" altLang="en-US" sz="1800" dirty="0">
                <a:latin typeface="Arial Unicode MS"/>
              </a:rPr>
              <a:t>scikit-learn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Arial Unicode MS"/>
              </a:rPr>
              <a:t>pandas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Arial Unicode MS"/>
              </a:rPr>
              <a:t>numpy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Arial Unicode MS"/>
              </a:rPr>
              <a:t>matplotlib</a:t>
            </a:r>
            <a:r>
              <a:rPr lang="en-US" altLang="en-US" sz="1800" dirty="0"/>
              <a:t>, </a:t>
            </a:r>
            <a:r>
              <a:rPr lang="en-US" altLang="en-US" sz="1800" dirty="0">
                <a:latin typeface="Arial Unicode MS"/>
              </a:rPr>
              <a:t>seaborn</a:t>
            </a:r>
            <a:r>
              <a:rPr lang="en-US" altLang="en-US" sz="1800" dirty="0"/>
              <a:t>, </a:t>
            </a:r>
            <a:r>
              <a:rPr lang="en-US" altLang="en-US" sz="1800" dirty="0" err="1">
                <a:latin typeface="Arial Unicode MS"/>
              </a:rPr>
              <a:t>nltk</a:t>
            </a:r>
            <a:endParaRPr lang="en-US" altLang="en-US" sz="1800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Model Evaluation: Accuracy, Precision, Recall, F1-Score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Feature Extraction: </a:t>
            </a:r>
            <a:r>
              <a:rPr lang="en-US" altLang="en-US" sz="1800" b="1" dirty="0">
                <a:latin typeface="Arial" panose="020B0604020202020204" pitchFamily="34" charset="0"/>
              </a:rPr>
              <a:t>TF-IDF Vectorization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latin typeface="Arial" panose="020B0604020202020204" pitchFamily="34" charset="0"/>
              </a:rPr>
              <a:t>Models Used: </a:t>
            </a:r>
            <a:r>
              <a:rPr lang="en-US" altLang="en-US" sz="1800" b="1" dirty="0">
                <a:latin typeface="Arial" panose="020B0604020202020204" pitchFamily="34" charset="0"/>
              </a:rPr>
              <a:t>Logistic Regression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b="1" dirty="0">
                <a:latin typeface="Arial" panose="020B0604020202020204" pitchFamily="34" charset="0"/>
              </a:rPr>
              <a:t>Naive Bayes</a:t>
            </a:r>
            <a:r>
              <a:rPr lang="en-US" altLang="en-US" sz="1800" dirty="0">
                <a:latin typeface="Arial" panose="020B0604020202020204" pitchFamily="34" charset="0"/>
              </a:rPr>
              <a:t>, </a:t>
            </a:r>
            <a:r>
              <a:rPr lang="en-US" altLang="en-US" sz="1800" b="1" dirty="0">
                <a:latin typeface="Arial" panose="020B0604020202020204" pitchFamily="34" charset="0"/>
              </a:rPr>
              <a:t>SVM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80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0EF85-54F4-EE27-AD9B-B381C784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92" y="1013204"/>
            <a:ext cx="9613861" cy="1080938"/>
          </a:xfrm>
        </p:spPr>
        <p:txBody>
          <a:bodyPr/>
          <a:lstStyle/>
          <a:p>
            <a:r>
              <a:rPr lang="en-IN" b="1" dirty="0"/>
              <a:t>Methodology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5C7118-92DA-C824-BCF9-02BBD824E3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8580" y="1966417"/>
            <a:ext cx="1166407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 nulls, duplicates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Lowercasing, punctuation removal, stop word removal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Extraction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Overview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text into numerical vectors using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TF-IDF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 genre labels using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Label Encoder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dataset into training and testing sets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models (Logistic Regression, Naive Bayes, SVM)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Evaluation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models using classification metrics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and accuracy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000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633E3-1193-B57C-571D-DD741993A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1049063"/>
            <a:ext cx="9613861" cy="1080938"/>
          </a:xfrm>
        </p:spPr>
        <p:txBody>
          <a:bodyPr/>
          <a:lstStyle/>
          <a:p>
            <a:r>
              <a:rPr lang="en-IN" b="1" dirty="0"/>
              <a:t>Results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EBDA0-323A-4CCC-0569-23805D8FA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544" y="27940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Best Model:</a:t>
            </a:r>
            <a:r>
              <a:rPr lang="en-US" dirty="0"/>
              <a:t> Logistic Regression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Accuracy:</a:t>
            </a:r>
            <a:r>
              <a:rPr lang="en-US" dirty="0"/>
              <a:t> ~83%</a:t>
            </a:r>
          </a:p>
          <a:p>
            <a:pPr>
              <a:lnSpc>
                <a:spcPct val="150000"/>
              </a:lnSpc>
            </a:pPr>
            <a:r>
              <a:rPr lang="en-US" b="1" dirty="0"/>
              <a:t>Confusion Matrix:</a:t>
            </a:r>
            <a:r>
              <a:rPr lang="en-US" dirty="0"/>
              <a:t> Shows strong classification for major genres like Drama and Comedy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533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AB815-B5FA-5381-10B2-61EA1AFB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039" y="1004240"/>
            <a:ext cx="9613861" cy="1080938"/>
          </a:xfrm>
        </p:spPr>
        <p:txBody>
          <a:bodyPr/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E2334-365F-0BD3-D848-A9F84ACA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1333" y="2758214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model performs well with TF-IDF + Logistic Regression</a:t>
            </a:r>
          </a:p>
          <a:p>
            <a:pPr>
              <a:lnSpc>
                <a:spcPct val="150000"/>
              </a:lnSpc>
            </a:pPr>
            <a:r>
              <a:rPr lang="en-US" dirty="0"/>
              <a:t>Single-label classification is effective for clean IMDb genre data</a:t>
            </a:r>
          </a:p>
          <a:p>
            <a:pPr>
              <a:lnSpc>
                <a:spcPct val="150000"/>
              </a:lnSpc>
            </a:pPr>
            <a:r>
              <a:rPr lang="en-US" dirty="0"/>
              <a:t>Can be scaled to multi-label classification for future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680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B75-6F79-BD0F-943A-C22E6D83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0" y="986311"/>
            <a:ext cx="9613861" cy="1080938"/>
          </a:xfrm>
        </p:spPr>
        <p:txBody>
          <a:bodyPr/>
          <a:lstStyle/>
          <a:p>
            <a:r>
              <a:rPr lang="en-IN" b="1" dirty="0"/>
              <a:t>Future Work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7E167-87B9-0C24-14E2-C115045E8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2722356"/>
            <a:ext cx="109827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/>
              <a:t>Use deep learning (e.g., LSTM, BERT) for better semantic understanding</a:t>
            </a:r>
          </a:p>
          <a:p>
            <a:pPr>
              <a:lnSpc>
                <a:spcPct val="150000"/>
              </a:lnSpc>
            </a:pPr>
            <a:r>
              <a:rPr lang="en-IN" dirty="0"/>
              <a:t>Handle multi-label genres (e.g., Drama + Romance)</a:t>
            </a:r>
          </a:p>
          <a:p>
            <a:pPr>
              <a:lnSpc>
                <a:spcPct val="150000"/>
              </a:lnSpc>
            </a:pPr>
            <a:r>
              <a:rPr lang="en-IN" dirty="0"/>
              <a:t>Deploy model as a web app using Flask or </a:t>
            </a:r>
            <a:r>
              <a:rPr lang="en-IN" dirty="0" err="1"/>
              <a:t>Streamlit</a:t>
            </a:r>
            <a:endParaRPr lang="en-IN" dirty="0"/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243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4662-4375-8952-F7AB-ADB163DA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921811"/>
            <a:ext cx="9613861" cy="1080938"/>
          </a:xfrm>
        </p:spPr>
        <p:txBody>
          <a:bodyPr/>
          <a:lstStyle/>
          <a:p>
            <a:r>
              <a:rPr lang="en-IN" b="1" dirty="0"/>
              <a:t>References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F9D3-BF43-A7D6-78CD-E819DB58B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756" y="2489273"/>
            <a:ext cx="9613861" cy="359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dirty="0">
                <a:hlinkClick r:id="rId2"/>
              </a:rPr>
              <a:t>Kaggle Dataset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dirty="0"/>
              <a:t>Scikit-learn Documentation</a:t>
            </a:r>
          </a:p>
          <a:p>
            <a:pPr>
              <a:lnSpc>
                <a:spcPct val="150000"/>
              </a:lnSpc>
            </a:pPr>
            <a:r>
              <a:rPr lang="en-IN" dirty="0"/>
              <a:t>NLTK Text Processing Guide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74589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82</TotalTime>
  <Words>334</Words>
  <Application>Microsoft Office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Unicode MS</vt:lpstr>
      <vt:lpstr>Trebuchet MS</vt:lpstr>
      <vt:lpstr>Berlin</vt:lpstr>
      <vt:lpstr>Movie Genre Classification </vt:lpstr>
      <vt:lpstr>Problem Statement </vt:lpstr>
      <vt:lpstr>Dataset Description </vt:lpstr>
      <vt:lpstr>Tools &amp; Technologies </vt:lpstr>
      <vt:lpstr>Methodology </vt:lpstr>
      <vt:lpstr>Results </vt:lpstr>
      <vt:lpstr>Conclusion </vt:lpstr>
      <vt:lpstr>Future Work 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Rakshan Raghunath</dc:creator>
  <cp:lastModifiedBy>Rakshan Raghunath</cp:lastModifiedBy>
  <cp:revision>1</cp:revision>
  <dcterms:created xsi:type="dcterms:W3CDTF">2025-07-29T06:35:56Z</dcterms:created>
  <dcterms:modified xsi:type="dcterms:W3CDTF">2025-07-29T07:58:14Z</dcterms:modified>
</cp:coreProperties>
</file>