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Elasticsearch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Technologieplauscherl</a:t>
            </a:r>
            <a:r>
              <a:rPr lang="de-DE" dirty="0" smtClean="0"/>
              <a:t> - Steyr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9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Elasticsearch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Searchengine</a:t>
            </a:r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Baut auf Apache </a:t>
            </a:r>
            <a:r>
              <a:rPr lang="de-DE" sz="2800" dirty="0" err="1" smtClean="0"/>
              <a:t>Lucene</a:t>
            </a:r>
            <a:r>
              <a:rPr lang="de-DE" sz="2800" dirty="0" smtClean="0"/>
              <a:t>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dirty="0" smtClean="0"/>
              <a:t>„Echtzeit“ Suche und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dirty="0" smtClean="0"/>
              <a:t>Verteiltes System</a:t>
            </a:r>
          </a:p>
        </p:txBody>
      </p:sp>
    </p:spTree>
    <p:extLst>
      <p:ext uri="{BB962C8B-B14F-4D97-AF65-F5344CB8AC3E}">
        <p14:creationId xmlns:p14="http://schemas.microsoft.com/office/powerpoint/2010/main" val="3951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Installieren, konfigurieren, starten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Sane </a:t>
            </a:r>
            <a:r>
              <a:rPr lang="de-DE" sz="2800" dirty="0" err="1" smtClean="0"/>
              <a:t>defaults</a:t>
            </a:r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dirty="0" smtClean="0"/>
              <a:t>&lt;</a:t>
            </a:r>
            <a:r>
              <a:rPr lang="de-DE" sz="2800" dirty="0" err="1" smtClean="0"/>
              <a:t>hands</a:t>
            </a:r>
            <a:r>
              <a:rPr lang="de-DE" sz="2800" dirty="0" smtClean="0"/>
              <a:t> on&gt;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993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– </a:t>
            </a:r>
            <a:r>
              <a:rPr lang="de-DE" dirty="0" err="1" smtClean="0"/>
              <a:t>Twitch</a:t>
            </a:r>
            <a:r>
              <a:rPr lang="de-DE" dirty="0" smtClean="0"/>
              <a:t> </a:t>
            </a:r>
            <a:r>
              <a:rPr lang="de-DE" dirty="0"/>
              <a:t>C</a:t>
            </a:r>
            <a:r>
              <a:rPr lang="de-DE" dirty="0" smtClean="0"/>
              <a:t>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Daten von REST API nach </a:t>
            </a:r>
            <a:r>
              <a:rPr lang="de-DE" sz="2800" dirty="0" err="1" smtClean="0"/>
              <a:t>Elasticsearch</a:t>
            </a:r>
            <a:r>
              <a:rPr lang="de-DE" sz="2800" dirty="0" smtClean="0"/>
              <a:t> Index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&lt;siehe </a:t>
            </a:r>
            <a:r>
              <a:rPr lang="de-DE" sz="2800" dirty="0" err="1" smtClean="0"/>
              <a:t>sources</a:t>
            </a:r>
            <a:r>
              <a:rPr lang="de-DE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09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Kibana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Datenvisualisierung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&lt;</a:t>
            </a:r>
            <a:r>
              <a:rPr lang="de-DE" sz="2800" dirty="0" err="1" smtClean="0"/>
              <a:t>hands</a:t>
            </a:r>
            <a:r>
              <a:rPr lang="de-DE" sz="2800" dirty="0" smtClean="0"/>
              <a:t> on&gt;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85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Elasticsearch</a:t>
            </a:r>
            <a:r>
              <a:rPr lang="de-DE" dirty="0"/>
              <a:t> - https://www.elastic.co</a:t>
            </a:r>
          </a:p>
        </p:txBody>
      </p:sp>
    </p:spTree>
    <p:extLst>
      <p:ext uri="{BB962C8B-B14F-4D97-AF65-F5344CB8AC3E}">
        <p14:creationId xmlns:p14="http://schemas.microsoft.com/office/powerpoint/2010/main" val="10539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Elasticsearch</vt:lpstr>
      <vt:lpstr>Was ist Elasticsearch?</vt:lpstr>
      <vt:lpstr>Installieren, konfigurieren, starten</vt:lpstr>
      <vt:lpstr>Beispiel – Twitch Crawler</vt:lpstr>
      <vt:lpstr>Kibana</vt:lpstr>
      <vt:lpstr>Ressourcen</vt:lpstr>
    </vt:vector>
  </TitlesOfParts>
  <Company>Systema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Popp Matthias</dc:creator>
  <cp:lastModifiedBy>Popp Matthias</cp:lastModifiedBy>
  <cp:revision>5</cp:revision>
  <dcterms:created xsi:type="dcterms:W3CDTF">2015-04-16T14:17:23Z</dcterms:created>
  <dcterms:modified xsi:type="dcterms:W3CDTF">2015-04-17T05:33:53Z</dcterms:modified>
</cp:coreProperties>
</file>