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56833-832A-27CD-DECC-D081F1527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719B26-D705-C623-9290-A1FB23ADC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5E2A56-7DF9-9A0D-44B2-A860B1F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4DF8C0-9AE6-0AB2-B3AF-DF83D42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BFE2E6-116A-D102-BC61-E115117D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99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9C7466-761B-F042-B75B-A56426A1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E542EB-08D4-AF7E-68E0-E3D617C0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1569A3-8B1A-2898-C015-AED5EA3F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DB615A-0AE2-B95F-3134-63C13F67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7566BB-1C9A-2889-7237-28503D2E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3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D2085E-1683-1DC7-E564-3A23825D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F1D933-B5FD-D058-22FA-13CB56F8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F32991-6B73-C577-7111-54ED2116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740B74-8202-3997-3189-AFCF732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F4F54-0011-AFF2-A65C-73F8FC4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7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91B73-1964-89CD-B7BF-012D4215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116BD1-D089-DA7B-DC19-9E98CA92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25E953-D374-70C3-CEC6-A51D7420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E875E-6297-C7C0-E34B-8F6215B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94CAFD-253C-79C3-00D3-CC4AEBE7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5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F68C6A-5243-5FB3-8892-15163E26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09041D-8A02-6451-E62B-6DAC497A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440774-2852-5EAF-3AF9-9682EB5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F54FE3-08E2-03F3-3875-6AD79B43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A92439-8362-FDE5-A7BC-AE6238BA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AE4BC-32FA-D34A-79FA-CD22B19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F4F1E-E6F2-0D12-EBFA-D6E21722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728CB3-ECA8-857A-DEC9-515D747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343B8C-B8FE-C2F6-D0BC-F217016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87BC46-262A-DCDB-CA2A-BDF8DAF7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DA654D-E7B2-361E-C53C-29EDCEA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57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59A93-D14D-89EB-DE2F-7C16145D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F48855-6B09-0163-0597-4BE91D9D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6A21AC-1AC8-19EE-706C-AF1546E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B55923D-5B5A-6D1C-9EB0-9CAF282A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129867-D2C8-B9B4-E6F0-6371BDF71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8F3FAB0-0771-B1C9-E9B2-15CBF095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31D424-DF5A-1A06-900D-B0B59A84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D039619-F67D-EA33-CEA8-30BB6D7F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84E41A-8E14-0B6C-75FD-880F620D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8861343-B7A2-EDCB-D294-8FB343E0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70F7485-1F23-40A5-6039-EB05AE28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3D5367-DE4E-E518-47BD-D4D93196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8DD14C-EEE0-13F4-30E2-8839F153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BE524FF-23ED-FED3-E61E-D28B640E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DB05DD-E89A-6248-A9D8-25CBAAB5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47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27FD9-FBD5-47A7-0D50-0C1EB5FB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6302C7-2187-67D3-0E42-4C29D4D8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6CDA3E-8109-9F98-E0CB-24B6DC94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2CE9CA-1C9E-872C-22C9-2139BF91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E20DA9-64EA-26D9-39ED-9013B3CA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830E49-73AF-6613-F702-4662E460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3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84446D-123D-84B3-C7D2-A7FC5C0B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8910D96-692D-785E-C6E8-596751AEC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EE8866-CC66-0272-5573-BFFA47CB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FD0BE7-2171-01FF-8C0C-09829A83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3203F4-9346-226F-9B16-8F4BA42E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7F9170-B061-8223-36EC-89006DEF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23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D8D500B-747C-67AC-6E2F-3BED48E7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911512-1F03-E655-D6D4-41FFE05F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3F26EA-06CE-D7AE-CC52-7C5DC4B0E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D1D6-3295-49F8-AB29-4ED3E20F86D6}" type="datetimeFigureOut">
              <a:rPr lang="pl-PL" smtClean="0"/>
              <a:t>25.05.2023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F2BBE0-058F-BA2F-0BF5-E76A587E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B6C95A-027F-455D-8B93-501C0F92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E9-7947-4266-986A-B86C5326CA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6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7DBA6-CA6A-F735-58F0-8DDB17A6D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86"/>
            <a:ext cx="9144000" cy="2387600"/>
          </a:xfrm>
        </p:spPr>
        <p:txBody>
          <a:bodyPr/>
          <a:lstStyle/>
          <a:p>
            <a:r>
              <a:rPr lang="pl-PL" b="1" dirty="0"/>
              <a:t>Generator Haseł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B81451-2E10-7C47-2DC6-9E0C41DD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3614576"/>
          </a:xfrm>
        </p:spPr>
        <p:txBody>
          <a:bodyPr>
            <a:normAutofit/>
          </a:bodyPr>
          <a:lstStyle/>
          <a:p>
            <a:r>
              <a:rPr lang="pl-PL" dirty="0"/>
              <a:t>Projekt w języku c++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twórca:</a:t>
            </a:r>
          </a:p>
          <a:p>
            <a:r>
              <a:rPr lang="pl-PL" dirty="0"/>
              <a:t>Mikołaj Powalski</a:t>
            </a:r>
          </a:p>
        </p:txBody>
      </p:sp>
    </p:spTree>
    <p:extLst>
      <p:ext uri="{BB962C8B-B14F-4D97-AF65-F5344CB8AC3E}">
        <p14:creationId xmlns:p14="http://schemas.microsoft.com/office/powerpoint/2010/main" val="295517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DF7A9A-962A-D416-9AA7-0A956E7E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01.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A0A330-0387-0DF6-5624-BB997D9D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konsolowy</a:t>
            </a:r>
          </a:p>
          <a:p>
            <a:r>
              <a:rPr lang="pl-PL" dirty="0"/>
              <a:t>Posiada 3 funkcje:</a:t>
            </a:r>
          </a:p>
          <a:p>
            <a:pPr lvl="1"/>
            <a:r>
              <a:rPr lang="pl-PL" dirty="0"/>
              <a:t>generowanie losowego hasła</a:t>
            </a:r>
          </a:p>
          <a:p>
            <a:pPr lvl="1"/>
            <a:r>
              <a:rPr lang="pl-PL" dirty="0"/>
              <a:t>generowanie spersonalizowanego hasła</a:t>
            </a:r>
          </a:p>
          <a:p>
            <a:pPr lvl="1"/>
            <a:r>
              <a:rPr lang="pl-PL" dirty="0"/>
              <a:t>ocena „siły” hasła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3242AE-D70D-FB48-325E-E3917745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3" y="3141394"/>
            <a:ext cx="4462467" cy="30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9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361B0-3BE5-5BC3-C946-43385B24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02. </a:t>
            </a:r>
            <a:r>
              <a:rPr lang="pl-PL" dirty="0" err="1"/>
              <a:t>Did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EEDB48-4201-01A6-3966-6A9E0A4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Problemy:</a:t>
            </a:r>
          </a:p>
          <a:p>
            <a:pPr lvl="1"/>
            <a:r>
              <a:rPr lang="pl-PL" dirty="0"/>
              <a:t>baza znaków</a:t>
            </a:r>
          </a:p>
          <a:p>
            <a:pPr lvl="1"/>
            <a:r>
              <a:rPr lang="pl-PL" dirty="0" err="1"/>
              <a:t>shared_ptr</a:t>
            </a:r>
            <a:endParaRPr lang="pl-PL" dirty="0"/>
          </a:p>
          <a:p>
            <a:pPr lvl="1"/>
            <a:r>
              <a:rPr lang="pl-PL" dirty="0"/>
              <a:t>kryterium siły hasła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11607B6-8DAA-1A30-ABEF-35AF2F49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29" y="3705225"/>
            <a:ext cx="8771071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02985-E95F-A6EB-9BA1-BE5FAB3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03. </a:t>
            </a:r>
            <a:r>
              <a:rPr lang="pl-PL" dirty="0" err="1"/>
              <a:t>Did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learn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8AED3-129B-2655-B811-F02F514E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Idea enkapsulacji</a:t>
            </a:r>
          </a:p>
          <a:p>
            <a:r>
              <a:rPr lang="pl-PL" dirty="0"/>
              <a:t>Zarządzanie plikami</a:t>
            </a:r>
          </a:p>
          <a:p>
            <a:r>
              <a:rPr lang="pl-PL" dirty="0"/>
              <a:t>Przydatne biblioteki c++</a:t>
            </a:r>
          </a:p>
          <a:p>
            <a:r>
              <a:rPr lang="pl-PL" dirty="0"/>
              <a:t>Wyjątki (</a:t>
            </a:r>
            <a:r>
              <a:rPr lang="pl-PL" dirty="0" err="1"/>
              <a:t>Exceptions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8E761D6-3E59-DC3A-DED3-FEF8D532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12" y="5383670"/>
            <a:ext cx="6018088" cy="7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700D24-CE12-D790-5FEB-343A45F6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04.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improved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CC3120-BEF7-ED84-F631-D4686BB3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Dodanie funkcji przechowywania haseł</a:t>
            </a:r>
          </a:p>
          <a:p>
            <a:r>
              <a:rPr lang="pl-PL" dirty="0"/>
              <a:t>Dodanie zabezpieczeń na bardziej zaawansowane przypadki</a:t>
            </a:r>
          </a:p>
          <a:p>
            <a:r>
              <a:rPr lang="pl-PL" dirty="0"/>
              <a:t>Strona graficzna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725F17-B03E-ABB4-81B7-2C240E06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85" y="4914900"/>
            <a:ext cx="7903415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DBAAEF8-93AA-2165-EE91-FAC6EC0B5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3229329B-8048-278F-D6B9-49A27FDF5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0410080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96</Words>
  <Application>Microsoft Office PowerPoint</Application>
  <PresentationFormat>Panoramiczny</PresentationFormat>
  <Paragraphs>31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Generator Haseł</vt:lpstr>
      <vt:lpstr>01. What have you created?</vt:lpstr>
      <vt:lpstr>02. Did you have any problems?</vt:lpstr>
      <vt:lpstr>03. Did you learn anything new?</vt:lpstr>
      <vt:lpstr>04. What could be improved?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Haseł</dc:title>
  <dc:creator>Mikołaj Powalski</dc:creator>
  <cp:lastModifiedBy>Mikołaj Powalski</cp:lastModifiedBy>
  <cp:revision>1</cp:revision>
  <dcterms:created xsi:type="dcterms:W3CDTF">2023-05-25T13:54:01Z</dcterms:created>
  <dcterms:modified xsi:type="dcterms:W3CDTF">2023-05-25T14:28:08Z</dcterms:modified>
</cp:coreProperties>
</file>