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72" r:id="rId12"/>
    <p:sldId id="266" r:id="rId13"/>
    <p:sldId id="267" r:id="rId14"/>
    <p:sldId id="273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Мобильное приложение «Личный кабинет студента»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Автор: Ковалев Александр Дмитриевич</a:t>
            </a:r>
          </a:p>
          <a:p>
            <a:pPr algn="l"/>
            <a:r>
              <a:rPr lang="ru-RU" dirty="0"/>
              <a:t>Руководитель: Архипов Игорь Олегович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8516D-D088-4CD3-8BDA-2B703AFD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Алгоритмы открытия информационных страниц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3098F7-E593-40D7-B348-BCAA20D6E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348880"/>
            <a:ext cx="1517427" cy="43535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920E57-2C48-4A00-9C8B-74571411C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266950"/>
            <a:ext cx="1600200" cy="45910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C28309-EBA8-424F-AACD-E2340819D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1738313"/>
            <a:ext cx="1445559" cy="51196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5F7EDF-8682-4AD9-982B-4BC0D3F6D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2266950"/>
            <a:ext cx="16002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7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30327-B3C2-4B17-9152-A130EC5F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/>
              <a:t>Логика открытия страниц раздела «Преподаватели»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E5C321-FD9D-414E-B36C-EFCE7231F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240929"/>
            <a:ext cx="3384376" cy="554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3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739C7-7909-4E69-8B70-35BC5B9A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разработки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884660F-262B-4DD9-924E-2C8CB622DA3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2348880"/>
            <a:ext cx="2598818" cy="43243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2D859B-C9BF-49F8-8E4B-243C6E9BA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48880"/>
            <a:ext cx="2727603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12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A2F95-ADD6-4CDC-873E-D5B29127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разработки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D9E963E-0FB0-4350-9481-34D2EA9A2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2348880"/>
            <a:ext cx="2594610" cy="43243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D4D7CE-31A3-48C2-977C-2E292B321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348880"/>
            <a:ext cx="2723111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30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E8DFC-661E-4954-A2BF-E12A0330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разработки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4889E50-59BE-4E44-A3E6-3AFDBC88408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403" y="2205119"/>
            <a:ext cx="2026816" cy="39601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A26DF4-AB7E-4143-BAD6-1C4A118FCB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134" y="2205118"/>
            <a:ext cx="1853970" cy="396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27BAA7-F574-4223-94A3-E0B9F49D5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2205118"/>
            <a:ext cx="2423398" cy="39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2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05D4E-2944-4C3B-83FD-8B9B0146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по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C7356D-C99A-4BF5-AF83-09A684687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авторизации выполняет задачу определения роли пользователя и выделения нужного функционала</a:t>
            </a:r>
          </a:p>
          <a:p>
            <a:r>
              <a:rPr lang="ru-RU" dirty="0"/>
              <a:t>Страницы информации позволяют просматривать нужную информацию в удобном формате</a:t>
            </a:r>
          </a:p>
          <a:p>
            <a:r>
              <a:rPr lang="ru-RU" dirty="0"/>
              <a:t>Чат с преподавателем позволяет быстро связаться с преподавателем без долгого поиска контактов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806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9107C-F160-4542-8F55-695C430C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5EFAA6-70D7-4F0B-A6F8-C1AA7BA1F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595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EBCCC-95F7-4E15-8BF6-2054902C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ABCBB-737E-49B7-8C90-81496AD9A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работы……………………………………………….2</a:t>
            </a:r>
          </a:p>
          <a:p>
            <a:r>
              <a:rPr lang="ru-RU" dirty="0"/>
              <a:t>Задачи работы……………………………..….…………3</a:t>
            </a:r>
          </a:p>
          <a:p>
            <a:r>
              <a:rPr lang="ru-RU" dirty="0"/>
              <a:t>Анализ предметной области……………………4</a:t>
            </a:r>
            <a:r>
              <a:rPr lang="en-US" dirty="0"/>
              <a:t>-6</a:t>
            </a:r>
          </a:p>
          <a:p>
            <a:r>
              <a:rPr lang="ru-RU" dirty="0"/>
              <a:t>Разработка приложения…………………....….7-12</a:t>
            </a:r>
          </a:p>
          <a:p>
            <a:r>
              <a:rPr lang="ru-RU" dirty="0"/>
              <a:t>Результаты работы…………………………...….13-14</a:t>
            </a:r>
          </a:p>
          <a:p>
            <a:r>
              <a:rPr lang="ru-RU" dirty="0"/>
              <a:t>Выводы по работе</a:t>
            </a:r>
            <a:r>
              <a:rPr lang="ru-RU"/>
              <a:t>…………………………………….15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279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является повышение удобства использования личного кабинета с мобильного приложения, что является частым сценарием его использования, особенно на территории университета.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работы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алгоритм авторизации и определения </a:t>
            </a:r>
            <a:r>
              <a:rPr lang="ru-RU" dirty="0" err="1"/>
              <a:t>ролипользователя</a:t>
            </a:r>
            <a:endParaRPr lang="ru-RU" dirty="0"/>
          </a:p>
          <a:p>
            <a:r>
              <a:rPr lang="ru-RU" dirty="0"/>
              <a:t>Разработать функционал просмотра информационных разделов студента</a:t>
            </a:r>
          </a:p>
          <a:p>
            <a:r>
              <a:rPr lang="ru-RU" dirty="0"/>
              <a:t>Разработать чат с преподавателем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938F73-1232-421F-A30D-12668C62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988840"/>
            <a:ext cx="4612640" cy="46546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006894"/>
              </p:ext>
            </p:extLst>
          </p:nvPr>
        </p:nvGraphicFramePr>
        <p:xfrm>
          <a:off x="755576" y="2492896"/>
          <a:ext cx="7776864" cy="3312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358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Личный кабинет </a:t>
                      </a:r>
                      <a:r>
                        <a:rPr lang="ru-RU" sz="1200" dirty="0" err="1"/>
                        <a:t>ИжГТУ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Istudent</a:t>
                      </a:r>
                      <a:r>
                        <a:rPr lang="en-US" sz="1200" dirty="0"/>
                        <a:t>(</a:t>
                      </a:r>
                      <a:r>
                        <a:rPr lang="ru-RU" sz="1200" dirty="0" err="1"/>
                        <a:t>УрФУ</a:t>
                      </a:r>
                      <a:r>
                        <a:rPr lang="en-US" sz="1200" dirty="0"/>
                        <a:t>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vBSU</a:t>
                      </a:r>
                      <a:r>
                        <a:rPr lang="en-US" sz="1200" dirty="0"/>
                        <a:t>(</a:t>
                      </a:r>
                      <a:r>
                        <a:rPr lang="ru-RU" sz="1200" dirty="0"/>
                        <a:t>БСУ</a:t>
                      </a:r>
                      <a:r>
                        <a:rPr lang="en-US" sz="1200" dirty="0"/>
                        <a:t>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358">
                <a:tc>
                  <a:txBody>
                    <a:bodyPr/>
                    <a:lstStyle/>
                    <a:p>
                      <a:r>
                        <a:rPr lang="ru-RU" sz="1200" dirty="0"/>
                        <a:t>Просмотр  личной информации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50">
                <a:tc>
                  <a:txBody>
                    <a:bodyPr/>
                    <a:lstStyle/>
                    <a:p>
                      <a:r>
                        <a:rPr lang="ru-RU" sz="1200" dirty="0"/>
                        <a:t>Просмотр расписания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50">
                <a:tc>
                  <a:txBody>
                    <a:bodyPr/>
                    <a:lstStyle/>
                    <a:p>
                      <a:r>
                        <a:rPr lang="ru-RU" sz="1200" dirty="0"/>
                        <a:t>Электронная зачетка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50">
                <a:tc>
                  <a:txBody>
                    <a:bodyPr/>
                    <a:lstStyle/>
                    <a:p>
                      <a:r>
                        <a:rPr lang="ru-RU" sz="1200" dirty="0" err="1"/>
                        <a:t>Микротранзакции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665">
                <a:tc>
                  <a:txBody>
                    <a:bodyPr/>
                    <a:lstStyle/>
                    <a:p>
                      <a:r>
                        <a:rPr lang="ru-RU" sz="1200" dirty="0"/>
                        <a:t>Оплата учебы и просмотр задолженностей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23892"/>
                  </a:ext>
                </a:extLst>
              </a:tr>
              <a:tr h="642665">
                <a:tc>
                  <a:txBody>
                    <a:bodyPr/>
                    <a:lstStyle/>
                    <a:p>
                      <a:r>
                        <a:rPr lang="ru-RU" sz="1200" dirty="0"/>
                        <a:t>Раздельные роли для преподавателя и студента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Проектирование архитектуры системы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5E1D18-52D9-4EE7-8EE5-66E795EE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82427"/>
            <a:ext cx="6916439" cy="44381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Проектирование архитектуры системы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87895-1107-49E6-A32E-C22578DA8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20608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DDA26BA-754D-4DAE-8E07-789D2B723F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060289"/>
              </p:ext>
            </p:extLst>
          </p:nvPr>
        </p:nvGraphicFramePr>
        <p:xfrm>
          <a:off x="1069291" y="1484792"/>
          <a:ext cx="6595705" cy="495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6400800" imgH="6077007" progId="Visio.Drawing.15">
                  <p:embed/>
                </p:oleObj>
              </mc:Choice>
              <mc:Fallback>
                <p:oleObj name="Visio" r:id="rId3" imgW="6400800" imgH="607700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291" y="1484792"/>
                        <a:ext cx="6595705" cy="49575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Проектирование архитектуры системы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34AED9B-0CDD-41B4-B807-4856DD356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35614"/>
            <a:ext cx="8229600" cy="375209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3018F-E009-4447-B5B1-308D5159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3517"/>
            <a:ext cx="8229600" cy="1066800"/>
          </a:xfrm>
        </p:spPr>
        <p:txBody>
          <a:bodyPr/>
          <a:lstStyle/>
          <a:p>
            <a:r>
              <a:rPr lang="ru-RU" dirty="0"/>
              <a:t>Алгоритм авторизации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F39FE83-4515-4D3B-99B7-9F195DAFFAB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05329" y="-1368153"/>
            <a:ext cx="51097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894F4761-C40B-459B-88B6-46051A34FC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854710"/>
              </p:ext>
            </p:extLst>
          </p:nvPr>
        </p:nvGraphicFramePr>
        <p:xfrm>
          <a:off x="3413441" y="1361342"/>
          <a:ext cx="2526711" cy="5414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Visio" r:id="rId3" imgW="4000356" imgH="8563160" progId="Visio.Drawing.15">
                  <p:embed/>
                </p:oleObj>
              </mc:Choice>
              <mc:Fallback>
                <p:oleObj name="Visio" r:id="rId3" imgW="4000356" imgH="85631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441" y="1361342"/>
                        <a:ext cx="2526711" cy="5414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383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628</TotalTime>
  <Words>208</Words>
  <Application>Microsoft Office PowerPoint</Application>
  <PresentationFormat>Экран (4:3)</PresentationFormat>
  <Paragraphs>59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Georgia</vt:lpstr>
      <vt:lpstr>Trebuchet MS</vt:lpstr>
      <vt:lpstr>Wingdings 2</vt:lpstr>
      <vt:lpstr>Городская</vt:lpstr>
      <vt:lpstr>Visio</vt:lpstr>
      <vt:lpstr>Документ Microsoft Visio</vt:lpstr>
      <vt:lpstr>Мобильное приложение «Личный кабинет студента»</vt:lpstr>
      <vt:lpstr>Цель работы</vt:lpstr>
      <vt:lpstr>Задачи работы</vt:lpstr>
      <vt:lpstr>Анализ предметной области</vt:lpstr>
      <vt:lpstr>Анализ предметной области</vt:lpstr>
      <vt:lpstr>Проектирование архитектуры системы</vt:lpstr>
      <vt:lpstr>Проектирование архитектуры системы</vt:lpstr>
      <vt:lpstr>Проектирование архитектуры системы</vt:lpstr>
      <vt:lpstr>Алгоритм авторизации</vt:lpstr>
      <vt:lpstr>Алгоритмы открытия информационных страниц</vt:lpstr>
      <vt:lpstr>Логика открытия страниц раздела «Преподаватели»</vt:lpstr>
      <vt:lpstr>Результаты разработки</vt:lpstr>
      <vt:lpstr>Результаты разработки</vt:lpstr>
      <vt:lpstr>Результаты разработки</vt:lpstr>
      <vt:lpstr>Выводы по работе</vt:lpstr>
      <vt:lpstr>Спасибо за внимание</vt:lpstr>
      <vt:lpstr>Содержание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«Личный кабинет студента»</dc:title>
  <dc:creator>Санек</dc:creator>
  <cp:lastModifiedBy>Александр Ковалев</cp:lastModifiedBy>
  <cp:revision>43</cp:revision>
  <dcterms:created xsi:type="dcterms:W3CDTF">2020-04-08T07:09:41Z</dcterms:created>
  <dcterms:modified xsi:type="dcterms:W3CDTF">2020-06-25T11:45:47Z</dcterms:modified>
</cp:coreProperties>
</file>