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A1606-B412-48DC-B431-D073BDE099A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D438917-69EB-4960-9EE9-6184D48EA467}">
      <dgm:prSet phldrT="[Текст]"/>
      <dgm:spPr/>
      <dgm:t>
        <a:bodyPr/>
        <a:lstStyle/>
        <a:p>
          <a:r>
            <a:rPr lang="ru-RU" dirty="0"/>
            <a:t>Система управления учебным процессом</a:t>
          </a:r>
        </a:p>
      </dgm:t>
    </dgm:pt>
    <dgm:pt modelId="{FC7E077F-6F90-46A8-8056-62C9FCAAD1CC}" type="parTrans" cxnId="{71ABF41E-AB39-4A98-BD0C-F019239B59E9}">
      <dgm:prSet/>
      <dgm:spPr/>
      <dgm:t>
        <a:bodyPr/>
        <a:lstStyle/>
        <a:p>
          <a:endParaRPr lang="ru-RU"/>
        </a:p>
      </dgm:t>
    </dgm:pt>
    <dgm:pt modelId="{D59774A1-C857-4327-82CB-23AE84D6625A}" type="sibTrans" cxnId="{71ABF41E-AB39-4A98-BD0C-F019239B59E9}">
      <dgm:prSet/>
      <dgm:spPr/>
      <dgm:t>
        <a:bodyPr/>
        <a:lstStyle/>
        <a:p>
          <a:endParaRPr lang="ru-RU"/>
        </a:p>
      </dgm:t>
    </dgm:pt>
    <dgm:pt modelId="{65ACCE1D-3BD4-4927-A396-2D6CF96BDFBC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/>
            <a:t>База данных</a:t>
          </a:r>
        </a:p>
      </dgm:t>
    </dgm:pt>
    <dgm:pt modelId="{6BFF1C58-5C59-46CA-A03C-6B32D2E4F714}" type="parTrans" cxnId="{9C7FA03B-6E95-4CF8-B99B-54A8D511E9E2}">
      <dgm:prSet/>
      <dgm:spPr/>
      <dgm:t>
        <a:bodyPr/>
        <a:lstStyle/>
        <a:p>
          <a:endParaRPr lang="ru-RU"/>
        </a:p>
      </dgm:t>
    </dgm:pt>
    <dgm:pt modelId="{EDC29EB1-B31E-4A51-98E4-6B2444D260DA}" type="sibTrans" cxnId="{9C7FA03B-6E95-4CF8-B99B-54A8D511E9E2}">
      <dgm:prSet/>
      <dgm:spPr/>
      <dgm:t>
        <a:bodyPr/>
        <a:lstStyle/>
        <a:p>
          <a:endParaRPr lang="ru-RU"/>
        </a:p>
      </dgm:t>
    </dgm:pt>
    <dgm:pt modelId="{1444356A-2CCC-4DF1-8060-845304F1A121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/>
            <a:t>Сервис авторизации</a:t>
          </a:r>
        </a:p>
      </dgm:t>
    </dgm:pt>
    <dgm:pt modelId="{05243F4A-7AB1-440A-B158-DDCEA8D9CC01}" type="parTrans" cxnId="{FE56672B-33FC-44BC-8836-D472536CD1FE}">
      <dgm:prSet/>
      <dgm:spPr/>
      <dgm:t>
        <a:bodyPr/>
        <a:lstStyle/>
        <a:p>
          <a:endParaRPr lang="ru-RU"/>
        </a:p>
      </dgm:t>
    </dgm:pt>
    <dgm:pt modelId="{BCE9B881-3429-49C2-A308-BC59F9C20F05}" type="sibTrans" cxnId="{FE56672B-33FC-44BC-8836-D472536CD1FE}">
      <dgm:prSet/>
      <dgm:spPr/>
      <dgm:t>
        <a:bodyPr/>
        <a:lstStyle/>
        <a:p>
          <a:endParaRPr lang="ru-RU"/>
        </a:p>
      </dgm:t>
    </dgm:pt>
    <dgm:pt modelId="{C761D48B-45E3-41DC-8EE1-AEC4A1AF365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Клиентская часть</a:t>
          </a:r>
        </a:p>
      </dgm:t>
    </dgm:pt>
    <dgm:pt modelId="{2D31D540-5954-4A9F-BB45-3F8A21254195}" type="parTrans" cxnId="{E70E183D-4080-446D-A53F-0069CEC5B485}">
      <dgm:prSet/>
      <dgm:spPr/>
      <dgm:t>
        <a:bodyPr/>
        <a:lstStyle/>
        <a:p>
          <a:endParaRPr lang="ru-RU"/>
        </a:p>
      </dgm:t>
    </dgm:pt>
    <dgm:pt modelId="{034323FE-DD98-4981-B780-4387B3101F9A}" type="sibTrans" cxnId="{E70E183D-4080-446D-A53F-0069CEC5B485}">
      <dgm:prSet/>
      <dgm:spPr/>
      <dgm:t>
        <a:bodyPr/>
        <a:lstStyle/>
        <a:p>
          <a:endParaRPr lang="ru-RU"/>
        </a:p>
      </dgm:t>
    </dgm:pt>
    <dgm:pt modelId="{C758C8A6-126C-4CF9-A7E3-CBBC44B48497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Сервис ресурсов</a:t>
          </a:r>
        </a:p>
      </dgm:t>
    </dgm:pt>
    <dgm:pt modelId="{8797460D-7CF2-41FC-8E93-DAD94949E865}" type="parTrans" cxnId="{664AD55A-264F-46A8-8961-582730E00273}">
      <dgm:prSet/>
      <dgm:spPr/>
      <dgm:t>
        <a:bodyPr/>
        <a:lstStyle/>
        <a:p>
          <a:endParaRPr lang="ru-RU"/>
        </a:p>
      </dgm:t>
    </dgm:pt>
    <dgm:pt modelId="{3A36C136-C071-4C69-AFB3-1C4918486399}" type="sibTrans" cxnId="{664AD55A-264F-46A8-8961-582730E00273}">
      <dgm:prSet/>
      <dgm:spPr/>
      <dgm:t>
        <a:bodyPr/>
        <a:lstStyle/>
        <a:p>
          <a:endParaRPr lang="ru-RU"/>
        </a:p>
      </dgm:t>
    </dgm:pt>
    <dgm:pt modelId="{E72DCED2-8557-4FA3-AC19-06B6B9A2E37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Приложение для студентов</a:t>
          </a:r>
        </a:p>
      </dgm:t>
    </dgm:pt>
    <dgm:pt modelId="{C500B74A-3977-42FA-B0EF-541749584CCF}" type="parTrans" cxnId="{C3DC0285-E642-4843-A63D-8B2932DB924A}">
      <dgm:prSet/>
      <dgm:spPr/>
      <dgm:t>
        <a:bodyPr/>
        <a:lstStyle/>
        <a:p>
          <a:endParaRPr lang="ru-RU"/>
        </a:p>
      </dgm:t>
    </dgm:pt>
    <dgm:pt modelId="{AFC61A09-EE85-44A5-90F4-FA207310FE00}" type="sibTrans" cxnId="{C3DC0285-E642-4843-A63D-8B2932DB924A}">
      <dgm:prSet/>
      <dgm:spPr/>
      <dgm:t>
        <a:bodyPr/>
        <a:lstStyle/>
        <a:p>
          <a:endParaRPr lang="ru-RU"/>
        </a:p>
      </dgm:t>
    </dgm:pt>
    <dgm:pt modelId="{42FC45B0-1C9B-4A8B-B0B2-F3D2FF3A246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Приложение для преподавателей</a:t>
          </a:r>
        </a:p>
      </dgm:t>
    </dgm:pt>
    <dgm:pt modelId="{77154F5C-EBB2-49EC-A0B8-A101D0BDB9EF}" type="sibTrans" cxnId="{61FA4E5D-C963-477E-A60A-252F36D59C23}">
      <dgm:prSet/>
      <dgm:spPr/>
      <dgm:t>
        <a:bodyPr/>
        <a:lstStyle/>
        <a:p>
          <a:endParaRPr lang="ru-RU"/>
        </a:p>
      </dgm:t>
    </dgm:pt>
    <dgm:pt modelId="{8DBDA32E-CEDB-4958-933D-EAF333B158DB}" type="parTrans" cxnId="{61FA4E5D-C963-477E-A60A-252F36D59C23}">
      <dgm:prSet/>
      <dgm:spPr/>
      <dgm:t>
        <a:bodyPr/>
        <a:lstStyle/>
        <a:p>
          <a:endParaRPr lang="ru-RU"/>
        </a:p>
      </dgm:t>
    </dgm:pt>
    <dgm:pt modelId="{2B13909C-1305-4F36-800F-01E48E5218D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Общая библиотека для авторизации</a:t>
          </a:r>
        </a:p>
      </dgm:t>
    </dgm:pt>
    <dgm:pt modelId="{06E67021-E373-46DD-B510-B025D62858F0}" type="parTrans" cxnId="{E6589E6D-0F66-4474-85CA-7D5752765A01}">
      <dgm:prSet/>
      <dgm:spPr/>
      <dgm:t>
        <a:bodyPr/>
        <a:lstStyle/>
        <a:p>
          <a:endParaRPr lang="ru-RU"/>
        </a:p>
      </dgm:t>
    </dgm:pt>
    <dgm:pt modelId="{103DC43D-F620-47EA-AF5E-8E1CB6C06DCC}" type="sibTrans" cxnId="{E6589E6D-0F66-4474-85CA-7D5752765A01}">
      <dgm:prSet/>
      <dgm:spPr/>
      <dgm:t>
        <a:bodyPr/>
        <a:lstStyle/>
        <a:p>
          <a:endParaRPr lang="ru-RU"/>
        </a:p>
      </dgm:t>
    </dgm:pt>
    <dgm:pt modelId="{7AA57574-C233-4284-AC8F-A08EE20B7F5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API </a:t>
          </a:r>
          <a:r>
            <a:rPr lang="ru-RU" dirty="0"/>
            <a:t>для приложения преподавателей</a:t>
          </a:r>
        </a:p>
      </dgm:t>
    </dgm:pt>
    <dgm:pt modelId="{5CB0D8AA-079D-4DE2-A027-3C5FE9DDB7DC}" type="parTrans" cxnId="{BB285A0B-7A62-4FAE-B712-539727F25919}">
      <dgm:prSet/>
      <dgm:spPr/>
      <dgm:t>
        <a:bodyPr/>
        <a:lstStyle/>
        <a:p>
          <a:endParaRPr lang="ru-RU"/>
        </a:p>
      </dgm:t>
    </dgm:pt>
    <dgm:pt modelId="{8641FFCA-E260-473C-B85C-F3BF736B1746}" type="sibTrans" cxnId="{BB285A0B-7A62-4FAE-B712-539727F25919}">
      <dgm:prSet/>
      <dgm:spPr/>
      <dgm:t>
        <a:bodyPr/>
        <a:lstStyle/>
        <a:p>
          <a:endParaRPr lang="ru-RU"/>
        </a:p>
      </dgm:t>
    </dgm:pt>
    <dgm:pt modelId="{16C5A2A5-6852-4791-A406-C8A6AB3EB4C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API </a:t>
          </a:r>
          <a:r>
            <a:rPr lang="ru-RU" dirty="0"/>
            <a:t>для приложения студентов</a:t>
          </a:r>
        </a:p>
      </dgm:t>
    </dgm:pt>
    <dgm:pt modelId="{09F555BA-FE77-492F-84B7-5289B24891A3}" type="parTrans" cxnId="{7FE1CCB8-588D-4E0A-A974-498E5655612F}">
      <dgm:prSet/>
      <dgm:spPr/>
      <dgm:t>
        <a:bodyPr/>
        <a:lstStyle/>
        <a:p>
          <a:endParaRPr lang="ru-RU"/>
        </a:p>
      </dgm:t>
    </dgm:pt>
    <dgm:pt modelId="{36CF9179-A062-468B-B83B-390DB61F4FB4}" type="sibTrans" cxnId="{7FE1CCB8-588D-4E0A-A974-498E5655612F}">
      <dgm:prSet/>
      <dgm:spPr/>
      <dgm:t>
        <a:bodyPr/>
        <a:lstStyle/>
        <a:p>
          <a:endParaRPr lang="ru-RU"/>
        </a:p>
      </dgm:t>
    </dgm:pt>
    <dgm:pt modelId="{C425EC0C-C896-48FB-928D-80877C72E630}" type="pres">
      <dgm:prSet presAssocID="{E56A1606-B412-48DC-B431-D073BDE099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8999E0-D0D2-4979-BF64-F9FDC364158E}" type="pres">
      <dgm:prSet presAssocID="{5D438917-69EB-4960-9EE9-6184D48EA467}" presName="hierRoot1" presStyleCnt="0">
        <dgm:presLayoutVars>
          <dgm:hierBranch val="init"/>
        </dgm:presLayoutVars>
      </dgm:prSet>
      <dgm:spPr/>
    </dgm:pt>
    <dgm:pt modelId="{633F72DC-AC9E-4825-90CE-3D277DA96AE5}" type="pres">
      <dgm:prSet presAssocID="{5D438917-69EB-4960-9EE9-6184D48EA467}" presName="rootComposite1" presStyleCnt="0"/>
      <dgm:spPr/>
    </dgm:pt>
    <dgm:pt modelId="{114B413F-3723-4A0A-95A9-A951E3190945}" type="pres">
      <dgm:prSet presAssocID="{5D438917-69EB-4960-9EE9-6184D48EA467}" presName="rootText1" presStyleLbl="node0" presStyleIdx="0" presStyleCnt="1" custScaleX="101575" custScaleY="100503">
        <dgm:presLayoutVars>
          <dgm:chPref val="3"/>
        </dgm:presLayoutVars>
      </dgm:prSet>
      <dgm:spPr/>
    </dgm:pt>
    <dgm:pt modelId="{8AC92E4C-15DA-46FB-8356-53D37AA6EA8F}" type="pres">
      <dgm:prSet presAssocID="{5D438917-69EB-4960-9EE9-6184D48EA467}" presName="rootConnector1" presStyleLbl="node1" presStyleIdx="0" presStyleCnt="0"/>
      <dgm:spPr/>
    </dgm:pt>
    <dgm:pt modelId="{96BF84BC-FFB6-4FCF-807C-F0C2B4A15322}" type="pres">
      <dgm:prSet presAssocID="{5D438917-69EB-4960-9EE9-6184D48EA467}" presName="hierChild2" presStyleCnt="0"/>
      <dgm:spPr/>
    </dgm:pt>
    <dgm:pt modelId="{D9AA9C8F-C87E-4B98-AB1B-B0704EF4D484}" type="pres">
      <dgm:prSet presAssocID="{6BFF1C58-5C59-46CA-A03C-6B32D2E4F714}" presName="Name37" presStyleLbl="parChTrans1D2" presStyleIdx="0" presStyleCnt="4"/>
      <dgm:spPr/>
    </dgm:pt>
    <dgm:pt modelId="{C5DE6EFA-7FD9-4034-B24A-64E2AE23195E}" type="pres">
      <dgm:prSet presAssocID="{65ACCE1D-3BD4-4927-A396-2D6CF96BDFBC}" presName="hierRoot2" presStyleCnt="0">
        <dgm:presLayoutVars>
          <dgm:hierBranch val="init"/>
        </dgm:presLayoutVars>
      </dgm:prSet>
      <dgm:spPr/>
    </dgm:pt>
    <dgm:pt modelId="{90F143ED-F5FB-450E-B2B0-C75AD37803E4}" type="pres">
      <dgm:prSet presAssocID="{65ACCE1D-3BD4-4927-A396-2D6CF96BDFBC}" presName="rootComposite" presStyleCnt="0"/>
      <dgm:spPr/>
    </dgm:pt>
    <dgm:pt modelId="{D37B394A-D89D-4E25-AF9E-8F0906EC8762}" type="pres">
      <dgm:prSet presAssocID="{65ACCE1D-3BD4-4927-A396-2D6CF96BDFBC}" presName="rootText" presStyleLbl="node2" presStyleIdx="0" presStyleCnt="4">
        <dgm:presLayoutVars>
          <dgm:chPref val="3"/>
        </dgm:presLayoutVars>
      </dgm:prSet>
      <dgm:spPr/>
    </dgm:pt>
    <dgm:pt modelId="{EC81DB69-A68E-4B41-B825-871BC2345479}" type="pres">
      <dgm:prSet presAssocID="{65ACCE1D-3BD4-4927-A396-2D6CF96BDFBC}" presName="rootConnector" presStyleLbl="node2" presStyleIdx="0" presStyleCnt="4"/>
      <dgm:spPr/>
    </dgm:pt>
    <dgm:pt modelId="{76036E11-320E-4869-BB48-3A8EC7C10050}" type="pres">
      <dgm:prSet presAssocID="{65ACCE1D-3BD4-4927-A396-2D6CF96BDFBC}" presName="hierChild4" presStyleCnt="0"/>
      <dgm:spPr/>
    </dgm:pt>
    <dgm:pt modelId="{DDCE9BC9-1E66-4CE6-ACDB-E576AEDF1F90}" type="pres">
      <dgm:prSet presAssocID="{65ACCE1D-3BD4-4927-A396-2D6CF96BDFBC}" presName="hierChild5" presStyleCnt="0"/>
      <dgm:spPr/>
    </dgm:pt>
    <dgm:pt modelId="{7B82CD7D-E66B-495D-A167-208DAFE04C14}" type="pres">
      <dgm:prSet presAssocID="{05243F4A-7AB1-440A-B158-DDCEA8D9CC01}" presName="Name37" presStyleLbl="parChTrans1D2" presStyleIdx="1" presStyleCnt="4"/>
      <dgm:spPr/>
    </dgm:pt>
    <dgm:pt modelId="{5140C48E-74C7-45A2-AD9C-6B3A71FE7F44}" type="pres">
      <dgm:prSet presAssocID="{1444356A-2CCC-4DF1-8060-845304F1A121}" presName="hierRoot2" presStyleCnt="0">
        <dgm:presLayoutVars>
          <dgm:hierBranch val="init"/>
        </dgm:presLayoutVars>
      </dgm:prSet>
      <dgm:spPr/>
    </dgm:pt>
    <dgm:pt modelId="{3512B48C-537C-47DC-AB3F-4A851BBF7849}" type="pres">
      <dgm:prSet presAssocID="{1444356A-2CCC-4DF1-8060-845304F1A121}" presName="rootComposite" presStyleCnt="0"/>
      <dgm:spPr/>
    </dgm:pt>
    <dgm:pt modelId="{5BFB8CE3-FDDB-4A47-A1BD-182D99E3E1A7}" type="pres">
      <dgm:prSet presAssocID="{1444356A-2CCC-4DF1-8060-845304F1A121}" presName="rootText" presStyleLbl="node2" presStyleIdx="1" presStyleCnt="4">
        <dgm:presLayoutVars>
          <dgm:chPref val="3"/>
        </dgm:presLayoutVars>
      </dgm:prSet>
      <dgm:spPr/>
    </dgm:pt>
    <dgm:pt modelId="{30F22507-1AE0-4B4F-8996-D2C2574F21E9}" type="pres">
      <dgm:prSet presAssocID="{1444356A-2CCC-4DF1-8060-845304F1A121}" presName="rootConnector" presStyleLbl="node2" presStyleIdx="1" presStyleCnt="4"/>
      <dgm:spPr/>
    </dgm:pt>
    <dgm:pt modelId="{843ABC10-23B0-4A02-82C9-6B0B1EC697CF}" type="pres">
      <dgm:prSet presAssocID="{1444356A-2CCC-4DF1-8060-845304F1A121}" presName="hierChild4" presStyleCnt="0"/>
      <dgm:spPr/>
    </dgm:pt>
    <dgm:pt modelId="{C2EA4313-D850-4C92-856B-0D6302D8A232}" type="pres">
      <dgm:prSet presAssocID="{1444356A-2CCC-4DF1-8060-845304F1A121}" presName="hierChild5" presStyleCnt="0"/>
      <dgm:spPr/>
    </dgm:pt>
    <dgm:pt modelId="{2D411D37-64EF-4925-8EE2-9A49E967AE67}" type="pres">
      <dgm:prSet presAssocID="{8797460D-7CF2-41FC-8E93-DAD94949E865}" presName="Name37" presStyleLbl="parChTrans1D2" presStyleIdx="2" presStyleCnt="4"/>
      <dgm:spPr/>
    </dgm:pt>
    <dgm:pt modelId="{D46FA846-263F-443A-A843-00FB51B2F2CE}" type="pres">
      <dgm:prSet presAssocID="{C758C8A6-126C-4CF9-A7E3-CBBC44B48497}" presName="hierRoot2" presStyleCnt="0">
        <dgm:presLayoutVars>
          <dgm:hierBranch val="init"/>
        </dgm:presLayoutVars>
      </dgm:prSet>
      <dgm:spPr/>
    </dgm:pt>
    <dgm:pt modelId="{81D57615-CD31-4939-BE5B-BF9796794FD7}" type="pres">
      <dgm:prSet presAssocID="{C758C8A6-126C-4CF9-A7E3-CBBC44B48497}" presName="rootComposite" presStyleCnt="0"/>
      <dgm:spPr/>
    </dgm:pt>
    <dgm:pt modelId="{6692DA02-AB2C-4B87-A2A3-ABC5C7B149A0}" type="pres">
      <dgm:prSet presAssocID="{C758C8A6-126C-4CF9-A7E3-CBBC44B48497}" presName="rootText" presStyleLbl="node2" presStyleIdx="2" presStyleCnt="4">
        <dgm:presLayoutVars>
          <dgm:chPref val="3"/>
        </dgm:presLayoutVars>
      </dgm:prSet>
      <dgm:spPr/>
    </dgm:pt>
    <dgm:pt modelId="{234E4956-0619-4F9B-A962-891A825ED1C1}" type="pres">
      <dgm:prSet presAssocID="{C758C8A6-126C-4CF9-A7E3-CBBC44B48497}" presName="rootConnector" presStyleLbl="node2" presStyleIdx="2" presStyleCnt="4"/>
      <dgm:spPr/>
    </dgm:pt>
    <dgm:pt modelId="{E42E69ED-97BC-48D3-85B3-70CB7FF71612}" type="pres">
      <dgm:prSet presAssocID="{C758C8A6-126C-4CF9-A7E3-CBBC44B48497}" presName="hierChild4" presStyleCnt="0"/>
      <dgm:spPr/>
    </dgm:pt>
    <dgm:pt modelId="{EA13E375-64F0-41AE-BE46-0201C40EFDC6}" type="pres">
      <dgm:prSet presAssocID="{5CB0D8AA-079D-4DE2-A027-3C5FE9DDB7DC}" presName="Name37" presStyleLbl="parChTrans1D3" presStyleIdx="0" presStyleCnt="5"/>
      <dgm:spPr/>
    </dgm:pt>
    <dgm:pt modelId="{2036440D-557F-48B5-BA49-BC35EFC75E98}" type="pres">
      <dgm:prSet presAssocID="{7AA57574-C233-4284-AC8F-A08EE20B7F5A}" presName="hierRoot2" presStyleCnt="0">
        <dgm:presLayoutVars>
          <dgm:hierBranch val="init"/>
        </dgm:presLayoutVars>
      </dgm:prSet>
      <dgm:spPr/>
    </dgm:pt>
    <dgm:pt modelId="{487103B8-DB15-4E0F-9D02-0576BBF8F593}" type="pres">
      <dgm:prSet presAssocID="{7AA57574-C233-4284-AC8F-A08EE20B7F5A}" presName="rootComposite" presStyleCnt="0"/>
      <dgm:spPr/>
    </dgm:pt>
    <dgm:pt modelId="{F684CB6D-0CA3-4575-B400-83A8010D1C8F}" type="pres">
      <dgm:prSet presAssocID="{7AA57574-C233-4284-AC8F-A08EE20B7F5A}" presName="rootText" presStyleLbl="node3" presStyleIdx="0" presStyleCnt="5">
        <dgm:presLayoutVars>
          <dgm:chPref val="3"/>
        </dgm:presLayoutVars>
      </dgm:prSet>
      <dgm:spPr/>
    </dgm:pt>
    <dgm:pt modelId="{496354FE-F3CC-4D1F-931B-2ED8EC9B90C8}" type="pres">
      <dgm:prSet presAssocID="{7AA57574-C233-4284-AC8F-A08EE20B7F5A}" presName="rootConnector" presStyleLbl="node3" presStyleIdx="0" presStyleCnt="5"/>
      <dgm:spPr/>
    </dgm:pt>
    <dgm:pt modelId="{D40DAF58-77D1-47E6-BABC-9A4A00FF0201}" type="pres">
      <dgm:prSet presAssocID="{7AA57574-C233-4284-AC8F-A08EE20B7F5A}" presName="hierChild4" presStyleCnt="0"/>
      <dgm:spPr/>
    </dgm:pt>
    <dgm:pt modelId="{0AC55C81-46DA-4B25-A5EB-E4909B37457C}" type="pres">
      <dgm:prSet presAssocID="{7AA57574-C233-4284-AC8F-A08EE20B7F5A}" presName="hierChild5" presStyleCnt="0"/>
      <dgm:spPr/>
    </dgm:pt>
    <dgm:pt modelId="{C7DDE1B5-3221-4895-A983-D4D793190E3A}" type="pres">
      <dgm:prSet presAssocID="{09F555BA-FE77-492F-84B7-5289B24891A3}" presName="Name37" presStyleLbl="parChTrans1D3" presStyleIdx="1" presStyleCnt="5"/>
      <dgm:spPr/>
    </dgm:pt>
    <dgm:pt modelId="{2FA24DC3-093D-4E97-AC4D-D6632FAE5CEA}" type="pres">
      <dgm:prSet presAssocID="{16C5A2A5-6852-4791-A406-C8A6AB3EB4CA}" presName="hierRoot2" presStyleCnt="0">
        <dgm:presLayoutVars>
          <dgm:hierBranch val="init"/>
        </dgm:presLayoutVars>
      </dgm:prSet>
      <dgm:spPr/>
    </dgm:pt>
    <dgm:pt modelId="{20D40640-60A4-4F55-B2C8-BFF6DA4DB6D6}" type="pres">
      <dgm:prSet presAssocID="{16C5A2A5-6852-4791-A406-C8A6AB3EB4CA}" presName="rootComposite" presStyleCnt="0"/>
      <dgm:spPr/>
    </dgm:pt>
    <dgm:pt modelId="{CF81FC50-5925-44BE-B20B-29F815938336}" type="pres">
      <dgm:prSet presAssocID="{16C5A2A5-6852-4791-A406-C8A6AB3EB4CA}" presName="rootText" presStyleLbl="node3" presStyleIdx="1" presStyleCnt="5">
        <dgm:presLayoutVars>
          <dgm:chPref val="3"/>
        </dgm:presLayoutVars>
      </dgm:prSet>
      <dgm:spPr/>
    </dgm:pt>
    <dgm:pt modelId="{984FD0E1-2D92-47EA-BCDD-9D8C52305717}" type="pres">
      <dgm:prSet presAssocID="{16C5A2A5-6852-4791-A406-C8A6AB3EB4CA}" presName="rootConnector" presStyleLbl="node3" presStyleIdx="1" presStyleCnt="5"/>
      <dgm:spPr/>
    </dgm:pt>
    <dgm:pt modelId="{092CD1C3-AD72-4031-9F94-89D01E74FB8F}" type="pres">
      <dgm:prSet presAssocID="{16C5A2A5-6852-4791-A406-C8A6AB3EB4CA}" presName="hierChild4" presStyleCnt="0"/>
      <dgm:spPr/>
    </dgm:pt>
    <dgm:pt modelId="{2645CE66-0330-4A3A-B406-BC2CA64E4E1A}" type="pres">
      <dgm:prSet presAssocID="{16C5A2A5-6852-4791-A406-C8A6AB3EB4CA}" presName="hierChild5" presStyleCnt="0"/>
      <dgm:spPr/>
    </dgm:pt>
    <dgm:pt modelId="{EAAE914B-E388-4EC8-B530-3A99BD8EFEEC}" type="pres">
      <dgm:prSet presAssocID="{C758C8A6-126C-4CF9-A7E3-CBBC44B48497}" presName="hierChild5" presStyleCnt="0"/>
      <dgm:spPr/>
    </dgm:pt>
    <dgm:pt modelId="{096189C1-DA8D-48D6-8880-7BF514A3200A}" type="pres">
      <dgm:prSet presAssocID="{2D31D540-5954-4A9F-BB45-3F8A21254195}" presName="Name37" presStyleLbl="parChTrans1D2" presStyleIdx="3" presStyleCnt="4"/>
      <dgm:spPr/>
    </dgm:pt>
    <dgm:pt modelId="{E1BB378C-289E-4C13-AE2D-EAC4F368FC04}" type="pres">
      <dgm:prSet presAssocID="{C761D48B-45E3-41DC-8EE1-AEC4A1AF3659}" presName="hierRoot2" presStyleCnt="0">
        <dgm:presLayoutVars>
          <dgm:hierBranch val="init"/>
        </dgm:presLayoutVars>
      </dgm:prSet>
      <dgm:spPr/>
    </dgm:pt>
    <dgm:pt modelId="{E114916B-D5A1-491D-AD5E-D9C3A00EF0F4}" type="pres">
      <dgm:prSet presAssocID="{C761D48B-45E3-41DC-8EE1-AEC4A1AF3659}" presName="rootComposite" presStyleCnt="0"/>
      <dgm:spPr/>
    </dgm:pt>
    <dgm:pt modelId="{CC4A03C4-DDC0-4767-B0DC-552FE17BF4B2}" type="pres">
      <dgm:prSet presAssocID="{C761D48B-45E3-41DC-8EE1-AEC4A1AF3659}" presName="rootText" presStyleLbl="node2" presStyleIdx="3" presStyleCnt="4">
        <dgm:presLayoutVars>
          <dgm:chPref val="3"/>
        </dgm:presLayoutVars>
      </dgm:prSet>
      <dgm:spPr/>
    </dgm:pt>
    <dgm:pt modelId="{2C0AC9DF-05E0-4F27-80C0-76A65EF69B1B}" type="pres">
      <dgm:prSet presAssocID="{C761D48B-45E3-41DC-8EE1-AEC4A1AF3659}" presName="rootConnector" presStyleLbl="node2" presStyleIdx="3" presStyleCnt="4"/>
      <dgm:spPr/>
    </dgm:pt>
    <dgm:pt modelId="{C6326D15-3B3E-4D06-9937-85087E4454E2}" type="pres">
      <dgm:prSet presAssocID="{C761D48B-45E3-41DC-8EE1-AEC4A1AF3659}" presName="hierChild4" presStyleCnt="0"/>
      <dgm:spPr/>
    </dgm:pt>
    <dgm:pt modelId="{54C625C3-ED21-4BEC-A6B2-36F003EB321C}" type="pres">
      <dgm:prSet presAssocID="{8DBDA32E-CEDB-4958-933D-EAF333B158DB}" presName="Name37" presStyleLbl="parChTrans1D3" presStyleIdx="2" presStyleCnt="5"/>
      <dgm:spPr/>
    </dgm:pt>
    <dgm:pt modelId="{DF0A9812-B2A2-47B5-9A3E-1F9023DBC17F}" type="pres">
      <dgm:prSet presAssocID="{42FC45B0-1C9B-4A8B-B0B2-F3D2FF3A2468}" presName="hierRoot2" presStyleCnt="0">
        <dgm:presLayoutVars>
          <dgm:hierBranch val="init"/>
        </dgm:presLayoutVars>
      </dgm:prSet>
      <dgm:spPr/>
    </dgm:pt>
    <dgm:pt modelId="{1FE705A4-49CE-41CF-98C5-FB661129DC04}" type="pres">
      <dgm:prSet presAssocID="{42FC45B0-1C9B-4A8B-B0B2-F3D2FF3A2468}" presName="rootComposite" presStyleCnt="0"/>
      <dgm:spPr/>
    </dgm:pt>
    <dgm:pt modelId="{370B2BA9-3B69-4D8C-859C-83949602F126}" type="pres">
      <dgm:prSet presAssocID="{42FC45B0-1C9B-4A8B-B0B2-F3D2FF3A2468}" presName="rootText" presStyleLbl="node3" presStyleIdx="2" presStyleCnt="5">
        <dgm:presLayoutVars>
          <dgm:chPref val="3"/>
        </dgm:presLayoutVars>
      </dgm:prSet>
      <dgm:spPr/>
    </dgm:pt>
    <dgm:pt modelId="{6D1182BA-3C0E-4439-9AC5-76ED492F75EB}" type="pres">
      <dgm:prSet presAssocID="{42FC45B0-1C9B-4A8B-B0B2-F3D2FF3A2468}" presName="rootConnector" presStyleLbl="node3" presStyleIdx="2" presStyleCnt="5"/>
      <dgm:spPr/>
    </dgm:pt>
    <dgm:pt modelId="{E8FACB55-44CB-4D1C-B8B2-D9E3EC1473E7}" type="pres">
      <dgm:prSet presAssocID="{42FC45B0-1C9B-4A8B-B0B2-F3D2FF3A2468}" presName="hierChild4" presStyleCnt="0"/>
      <dgm:spPr/>
    </dgm:pt>
    <dgm:pt modelId="{8F139694-2500-4833-A438-A94C11DC86CB}" type="pres">
      <dgm:prSet presAssocID="{42FC45B0-1C9B-4A8B-B0B2-F3D2FF3A2468}" presName="hierChild5" presStyleCnt="0"/>
      <dgm:spPr/>
    </dgm:pt>
    <dgm:pt modelId="{A194D412-1823-4CAC-ACAD-63D56EBE3FA3}" type="pres">
      <dgm:prSet presAssocID="{C500B74A-3977-42FA-B0EF-541749584CCF}" presName="Name37" presStyleLbl="parChTrans1D3" presStyleIdx="3" presStyleCnt="5"/>
      <dgm:spPr/>
    </dgm:pt>
    <dgm:pt modelId="{6078C560-FB54-461B-8C47-F18335AF84B9}" type="pres">
      <dgm:prSet presAssocID="{E72DCED2-8557-4FA3-AC19-06B6B9A2E37F}" presName="hierRoot2" presStyleCnt="0">
        <dgm:presLayoutVars>
          <dgm:hierBranch val="init"/>
        </dgm:presLayoutVars>
      </dgm:prSet>
      <dgm:spPr/>
    </dgm:pt>
    <dgm:pt modelId="{10948859-99F7-4505-8033-DB3D1492F685}" type="pres">
      <dgm:prSet presAssocID="{E72DCED2-8557-4FA3-AC19-06B6B9A2E37F}" presName="rootComposite" presStyleCnt="0"/>
      <dgm:spPr/>
    </dgm:pt>
    <dgm:pt modelId="{2E6DF66F-FA8C-44E4-AEBC-B414769205A9}" type="pres">
      <dgm:prSet presAssocID="{E72DCED2-8557-4FA3-AC19-06B6B9A2E37F}" presName="rootText" presStyleLbl="node3" presStyleIdx="3" presStyleCnt="5">
        <dgm:presLayoutVars>
          <dgm:chPref val="3"/>
        </dgm:presLayoutVars>
      </dgm:prSet>
      <dgm:spPr/>
    </dgm:pt>
    <dgm:pt modelId="{BA484903-3C28-497B-805D-DF24C488C7A0}" type="pres">
      <dgm:prSet presAssocID="{E72DCED2-8557-4FA3-AC19-06B6B9A2E37F}" presName="rootConnector" presStyleLbl="node3" presStyleIdx="3" presStyleCnt="5"/>
      <dgm:spPr/>
    </dgm:pt>
    <dgm:pt modelId="{20B2B864-3915-4267-8383-60CBA9129F73}" type="pres">
      <dgm:prSet presAssocID="{E72DCED2-8557-4FA3-AC19-06B6B9A2E37F}" presName="hierChild4" presStyleCnt="0"/>
      <dgm:spPr/>
    </dgm:pt>
    <dgm:pt modelId="{14F14BD3-8516-47EA-933E-707EFF62AE28}" type="pres">
      <dgm:prSet presAssocID="{E72DCED2-8557-4FA3-AC19-06B6B9A2E37F}" presName="hierChild5" presStyleCnt="0"/>
      <dgm:spPr/>
    </dgm:pt>
    <dgm:pt modelId="{A3A9214C-149D-450C-B524-8A8AFBAE6598}" type="pres">
      <dgm:prSet presAssocID="{06E67021-E373-46DD-B510-B025D62858F0}" presName="Name37" presStyleLbl="parChTrans1D3" presStyleIdx="4" presStyleCnt="5"/>
      <dgm:spPr/>
    </dgm:pt>
    <dgm:pt modelId="{835CD7ED-F7B0-4392-8CC5-E49A2F07232D}" type="pres">
      <dgm:prSet presAssocID="{2B13909C-1305-4F36-800F-01E48E5218D8}" presName="hierRoot2" presStyleCnt="0">
        <dgm:presLayoutVars>
          <dgm:hierBranch val="init"/>
        </dgm:presLayoutVars>
      </dgm:prSet>
      <dgm:spPr/>
    </dgm:pt>
    <dgm:pt modelId="{395B6152-234B-4CD4-B042-970AE4802528}" type="pres">
      <dgm:prSet presAssocID="{2B13909C-1305-4F36-800F-01E48E5218D8}" presName="rootComposite" presStyleCnt="0"/>
      <dgm:spPr/>
    </dgm:pt>
    <dgm:pt modelId="{37B891EE-457B-4B1D-8D27-286A7326E551}" type="pres">
      <dgm:prSet presAssocID="{2B13909C-1305-4F36-800F-01E48E5218D8}" presName="rootText" presStyleLbl="node3" presStyleIdx="4" presStyleCnt="5">
        <dgm:presLayoutVars>
          <dgm:chPref val="3"/>
        </dgm:presLayoutVars>
      </dgm:prSet>
      <dgm:spPr/>
    </dgm:pt>
    <dgm:pt modelId="{0DDF5149-6241-49AC-AD76-56534B6EC371}" type="pres">
      <dgm:prSet presAssocID="{2B13909C-1305-4F36-800F-01E48E5218D8}" presName="rootConnector" presStyleLbl="node3" presStyleIdx="4" presStyleCnt="5"/>
      <dgm:spPr/>
    </dgm:pt>
    <dgm:pt modelId="{817EB491-3303-47FF-A02E-F6B4FBD01A20}" type="pres">
      <dgm:prSet presAssocID="{2B13909C-1305-4F36-800F-01E48E5218D8}" presName="hierChild4" presStyleCnt="0"/>
      <dgm:spPr/>
    </dgm:pt>
    <dgm:pt modelId="{C9AA5A72-4E03-4502-B6DF-0A365C68D68D}" type="pres">
      <dgm:prSet presAssocID="{2B13909C-1305-4F36-800F-01E48E5218D8}" presName="hierChild5" presStyleCnt="0"/>
      <dgm:spPr/>
    </dgm:pt>
    <dgm:pt modelId="{E421D6E6-841C-4021-AC1A-DD418FDDAE4F}" type="pres">
      <dgm:prSet presAssocID="{C761D48B-45E3-41DC-8EE1-AEC4A1AF3659}" presName="hierChild5" presStyleCnt="0"/>
      <dgm:spPr/>
    </dgm:pt>
    <dgm:pt modelId="{D29F67D5-2A0E-4055-9EF7-9505B0665171}" type="pres">
      <dgm:prSet presAssocID="{5D438917-69EB-4960-9EE9-6184D48EA467}" presName="hierChild3" presStyleCnt="0"/>
      <dgm:spPr/>
    </dgm:pt>
  </dgm:ptLst>
  <dgm:cxnLst>
    <dgm:cxn modelId="{BB285A0B-7A62-4FAE-B712-539727F25919}" srcId="{C758C8A6-126C-4CF9-A7E3-CBBC44B48497}" destId="{7AA57574-C233-4284-AC8F-A08EE20B7F5A}" srcOrd="0" destOrd="0" parTransId="{5CB0D8AA-079D-4DE2-A027-3C5FE9DDB7DC}" sibTransId="{8641FFCA-E260-473C-B85C-F3BF736B1746}"/>
    <dgm:cxn modelId="{EF3DB90E-D162-4807-84F4-4433D4E38F6C}" type="presOf" srcId="{42FC45B0-1C9B-4A8B-B0B2-F3D2FF3A2468}" destId="{370B2BA9-3B69-4D8C-859C-83949602F126}" srcOrd="0" destOrd="0" presId="urn:microsoft.com/office/officeart/2005/8/layout/orgChart1"/>
    <dgm:cxn modelId="{B431D710-69A1-412D-BA76-8FA9390CBA19}" type="presOf" srcId="{65ACCE1D-3BD4-4927-A396-2D6CF96BDFBC}" destId="{EC81DB69-A68E-4B41-B825-871BC2345479}" srcOrd="1" destOrd="0" presId="urn:microsoft.com/office/officeart/2005/8/layout/orgChart1"/>
    <dgm:cxn modelId="{28D51513-DFBC-4239-9807-C8BD6C9ECB7F}" type="presOf" srcId="{C761D48B-45E3-41DC-8EE1-AEC4A1AF3659}" destId="{2C0AC9DF-05E0-4F27-80C0-76A65EF69B1B}" srcOrd="1" destOrd="0" presId="urn:microsoft.com/office/officeart/2005/8/layout/orgChart1"/>
    <dgm:cxn modelId="{71ABF41E-AB39-4A98-BD0C-F019239B59E9}" srcId="{E56A1606-B412-48DC-B431-D073BDE099AF}" destId="{5D438917-69EB-4960-9EE9-6184D48EA467}" srcOrd="0" destOrd="0" parTransId="{FC7E077F-6F90-46A8-8056-62C9FCAAD1CC}" sibTransId="{D59774A1-C857-4327-82CB-23AE84D6625A}"/>
    <dgm:cxn modelId="{E18D3F21-BF19-4FD2-A974-E31D001A4191}" type="presOf" srcId="{E72DCED2-8557-4FA3-AC19-06B6B9A2E37F}" destId="{BA484903-3C28-497B-805D-DF24C488C7A0}" srcOrd="1" destOrd="0" presId="urn:microsoft.com/office/officeart/2005/8/layout/orgChart1"/>
    <dgm:cxn modelId="{D7D91A24-1231-4BEB-9C94-944B1E9552EA}" type="presOf" srcId="{6BFF1C58-5C59-46CA-A03C-6B32D2E4F714}" destId="{D9AA9C8F-C87E-4B98-AB1B-B0704EF4D484}" srcOrd="0" destOrd="0" presId="urn:microsoft.com/office/officeart/2005/8/layout/orgChart1"/>
    <dgm:cxn modelId="{FE56672B-33FC-44BC-8836-D472536CD1FE}" srcId="{5D438917-69EB-4960-9EE9-6184D48EA467}" destId="{1444356A-2CCC-4DF1-8060-845304F1A121}" srcOrd="1" destOrd="0" parTransId="{05243F4A-7AB1-440A-B158-DDCEA8D9CC01}" sibTransId="{BCE9B881-3429-49C2-A308-BC59F9C20F05}"/>
    <dgm:cxn modelId="{B3C7282C-20D2-4D17-996E-9274213A44E3}" type="presOf" srcId="{C758C8A6-126C-4CF9-A7E3-CBBC44B48497}" destId="{234E4956-0619-4F9B-A962-891A825ED1C1}" srcOrd="1" destOrd="0" presId="urn:microsoft.com/office/officeart/2005/8/layout/orgChart1"/>
    <dgm:cxn modelId="{9C7FA03B-6E95-4CF8-B99B-54A8D511E9E2}" srcId="{5D438917-69EB-4960-9EE9-6184D48EA467}" destId="{65ACCE1D-3BD4-4927-A396-2D6CF96BDFBC}" srcOrd="0" destOrd="0" parTransId="{6BFF1C58-5C59-46CA-A03C-6B32D2E4F714}" sibTransId="{EDC29EB1-B31E-4A51-98E4-6B2444D260DA}"/>
    <dgm:cxn modelId="{E70E183D-4080-446D-A53F-0069CEC5B485}" srcId="{5D438917-69EB-4960-9EE9-6184D48EA467}" destId="{C761D48B-45E3-41DC-8EE1-AEC4A1AF3659}" srcOrd="3" destOrd="0" parTransId="{2D31D540-5954-4A9F-BB45-3F8A21254195}" sibTransId="{034323FE-DD98-4981-B780-4387B3101F9A}"/>
    <dgm:cxn modelId="{61FA4E5D-C963-477E-A60A-252F36D59C23}" srcId="{C761D48B-45E3-41DC-8EE1-AEC4A1AF3659}" destId="{42FC45B0-1C9B-4A8B-B0B2-F3D2FF3A2468}" srcOrd="0" destOrd="0" parTransId="{8DBDA32E-CEDB-4958-933D-EAF333B158DB}" sibTransId="{77154F5C-EBB2-49EC-A0B8-A101D0BDB9EF}"/>
    <dgm:cxn modelId="{561FA55F-4A66-447E-81CE-A6A74F343B0C}" type="presOf" srcId="{16C5A2A5-6852-4791-A406-C8A6AB3EB4CA}" destId="{984FD0E1-2D92-47EA-BCDD-9D8C52305717}" srcOrd="1" destOrd="0" presId="urn:microsoft.com/office/officeart/2005/8/layout/orgChart1"/>
    <dgm:cxn modelId="{78391041-642C-4F3E-9C6C-131DC15006E9}" type="presOf" srcId="{E72DCED2-8557-4FA3-AC19-06B6B9A2E37F}" destId="{2E6DF66F-FA8C-44E4-AEBC-B414769205A9}" srcOrd="0" destOrd="0" presId="urn:microsoft.com/office/officeart/2005/8/layout/orgChart1"/>
    <dgm:cxn modelId="{D932CD62-2B3D-469D-8D44-CDD155481342}" type="presOf" srcId="{8797460D-7CF2-41FC-8E93-DAD94949E865}" destId="{2D411D37-64EF-4925-8EE2-9A49E967AE67}" srcOrd="0" destOrd="0" presId="urn:microsoft.com/office/officeart/2005/8/layout/orgChart1"/>
    <dgm:cxn modelId="{CF452743-E8FC-4756-9D83-7FCFF4800095}" type="presOf" srcId="{7AA57574-C233-4284-AC8F-A08EE20B7F5A}" destId="{F684CB6D-0CA3-4575-B400-83A8010D1C8F}" srcOrd="0" destOrd="0" presId="urn:microsoft.com/office/officeart/2005/8/layout/orgChart1"/>
    <dgm:cxn modelId="{36413C64-F286-4CB3-8B60-2A825491DE5B}" type="presOf" srcId="{1444356A-2CCC-4DF1-8060-845304F1A121}" destId="{5BFB8CE3-FDDB-4A47-A1BD-182D99E3E1A7}" srcOrd="0" destOrd="0" presId="urn:microsoft.com/office/officeart/2005/8/layout/orgChart1"/>
    <dgm:cxn modelId="{20B45246-C6FD-4E54-8D87-6B3C964D23B6}" type="presOf" srcId="{06E67021-E373-46DD-B510-B025D62858F0}" destId="{A3A9214C-149D-450C-B524-8A8AFBAE6598}" srcOrd="0" destOrd="0" presId="urn:microsoft.com/office/officeart/2005/8/layout/orgChart1"/>
    <dgm:cxn modelId="{8A44D566-1C65-4F79-A88E-50B25C212EEA}" type="presOf" srcId="{1444356A-2CCC-4DF1-8060-845304F1A121}" destId="{30F22507-1AE0-4B4F-8996-D2C2574F21E9}" srcOrd="1" destOrd="0" presId="urn:microsoft.com/office/officeart/2005/8/layout/orgChart1"/>
    <dgm:cxn modelId="{8F456347-63E9-4F54-AFD7-D7E93F3FFA16}" type="presOf" srcId="{2B13909C-1305-4F36-800F-01E48E5218D8}" destId="{37B891EE-457B-4B1D-8D27-286A7326E551}" srcOrd="0" destOrd="0" presId="urn:microsoft.com/office/officeart/2005/8/layout/orgChart1"/>
    <dgm:cxn modelId="{66A0FB69-7507-4E39-8C11-5E75B0A805F2}" type="presOf" srcId="{5D438917-69EB-4960-9EE9-6184D48EA467}" destId="{8AC92E4C-15DA-46FB-8356-53D37AA6EA8F}" srcOrd="1" destOrd="0" presId="urn:microsoft.com/office/officeart/2005/8/layout/orgChart1"/>
    <dgm:cxn modelId="{E6589E6D-0F66-4474-85CA-7D5752765A01}" srcId="{C761D48B-45E3-41DC-8EE1-AEC4A1AF3659}" destId="{2B13909C-1305-4F36-800F-01E48E5218D8}" srcOrd="2" destOrd="0" parTransId="{06E67021-E373-46DD-B510-B025D62858F0}" sibTransId="{103DC43D-F620-47EA-AF5E-8E1CB6C06DCC}"/>
    <dgm:cxn modelId="{66ABC271-D95A-413E-ACEB-794C9429134F}" type="presOf" srcId="{2B13909C-1305-4F36-800F-01E48E5218D8}" destId="{0DDF5149-6241-49AC-AD76-56534B6EC371}" srcOrd="1" destOrd="0" presId="urn:microsoft.com/office/officeart/2005/8/layout/orgChart1"/>
    <dgm:cxn modelId="{664AD55A-264F-46A8-8961-582730E00273}" srcId="{5D438917-69EB-4960-9EE9-6184D48EA467}" destId="{C758C8A6-126C-4CF9-A7E3-CBBC44B48497}" srcOrd="2" destOrd="0" parTransId="{8797460D-7CF2-41FC-8E93-DAD94949E865}" sibTransId="{3A36C136-C071-4C69-AFB3-1C4918486399}"/>
    <dgm:cxn modelId="{C3DC0285-E642-4843-A63D-8B2932DB924A}" srcId="{C761D48B-45E3-41DC-8EE1-AEC4A1AF3659}" destId="{E72DCED2-8557-4FA3-AC19-06B6B9A2E37F}" srcOrd="1" destOrd="0" parTransId="{C500B74A-3977-42FA-B0EF-541749584CCF}" sibTransId="{AFC61A09-EE85-44A5-90F4-FA207310FE00}"/>
    <dgm:cxn modelId="{F8D11095-65FE-4CCB-B730-7243D5EA5055}" type="presOf" srcId="{5D438917-69EB-4960-9EE9-6184D48EA467}" destId="{114B413F-3723-4A0A-95A9-A951E3190945}" srcOrd="0" destOrd="0" presId="urn:microsoft.com/office/officeart/2005/8/layout/orgChart1"/>
    <dgm:cxn modelId="{A7A2569D-B9E0-46D4-907D-9BF83CF3C5EA}" type="presOf" srcId="{2D31D540-5954-4A9F-BB45-3F8A21254195}" destId="{096189C1-DA8D-48D6-8880-7BF514A3200A}" srcOrd="0" destOrd="0" presId="urn:microsoft.com/office/officeart/2005/8/layout/orgChart1"/>
    <dgm:cxn modelId="{0A25B7A7-B853-44E7-8B57-9E159A5F2A90}" type="presOf" srcId="{7AA57574-C233-4284-AC8F-A08EE20B7F5A}" destId="{496354FE-F3CC-4D1F-931B-2ED8EC9B90C8}" srcOrd="1" destOrd="0" presId="urn:microsoft.com/office/officeart/2005/8/layout/orgChart1"/>
    <dgm:cxn modelId="{8118D0B1-C9D8-4D4B-92D3-55F6B3A30E4A}" type="presOf" srcId="{5CB0D8AA-079D-4DE2-A027-3C5FE9DDB7DC}" destId="{EA13E375-64F0-41AE-BE46-0201C40EFDC6}" srcOrd="0" destOrd="0" presId="urn:microsoft.com/office/officeart/2005/8/layout/orgChart1"/>
    <dgm:cxn modelId="{B2F46DB3-F760-493A-B8B4-2D5897D2499D}" type="presOf" srcId="{C761D48B-45E3-41DC-8EE1-AEC4A1AF3659}" destId="{CC4A03C4-DDC0-4767-B0DC-552FE17BF4B2}" srcOrd="0" destOrd="0" presId="urn:microsoft.com/office/officeart/2005/8/layout/orgChart1"/>
    <dgm:cxn modelId="{7FE1CCB8-588D-4E0A-A974-498E5655612F}" srcId="{C758C8A6-126C-4CF9-A7E3-CBBC44B48497}" destId="{16C5A2A5-6852-4791-A406-C8A6AB3EB4CA}" srcOrd="1" destOrd="0" parTransId="{09F555BA-FE77-492F-84B7-5289B24891A3}" sibTransId="{36CF9179-A062-468B-B83B-390DB61F4FB4}"/>
    <dgm:cxn modelId="{2FFAAEBD-AAEB-4ECF-9A0D-EB48F523D0D1}" type="presOf" srcId="{42FC45B0-1C9B-4A8B-B0B2-F3D2FF3A2468}" destId="{6D1182BA-3C0E-4439-9AC5-76ED492F75EB}" srcOrd="1" destOrd="0" presId="urn:microsoft.com/office/officeart/2005/8/layout/orgChart1"/>
    <dgm:cxn modelId="{288F6BC0-91EB-434A-8835-395261E79868}" type="presOf" srcId="{C758C8A6-126C-4CF9-A7E3-CBBC44B48497}" destId="{6692DA02-AB2C-4B87-A2A3-ABC5C7B149A0}" srcOrd="0" destOrd="0" presId="urn:microsoft.com/office/officeart/2005/8/layout/orgChart1"/>
    <dgm:cxn modelId="{76B066C6-0E59-4C88-B41E-86B577FF5D30}" type="presOf" srcId="{E56A1606-B412-48DC-B431-D073BDE099AF}" destId="{C425EC0C-C896-48FB-928D-80877C72E630}" srcOrd="0" destOrd="0" presId="urn:microsoft.com/office/officeart/2005/8/layout/orgChart1"/>
    <dgm:cxn modelId="{15998AD7-21C7-4179-AD79-B69D53DA9FBB}" type="presOf" srcId="{09F555BA-FE77-492F-84B7-5289B24891A3}" destId="{C7DDE1B5-3221-4895-A983-D4D793190E3A}" srcOrd="0" destOrd="0" presId="urn:microsoft.com/office/officeart/2005/8/layout/orgChart1"/>
    <dgm:cxn modelId="{6305B6E6-97E4-4303-8C71-A7AC62D329C0}" type="presOf" srcId="{8DBDA32E-CEDB-4958-933D-EAF333B158DB}" destId="{54C625C3-ED21-4BEC-A6B2-36F003EB321C}" srcOrd="0" destOrd="0" presId="urn:microsoft.com/office/officeart/2005/8/layout/orgChart1"/>
    <dgm:cxn modelId="{C8C62FE7-D7B2-4FF0-A42F-BDBB22F4E309}" type="presOf" srcId="{C500B74A-3977-42FA-B0EF-541749584CCF}" destId="{A194D412-1823-4CAC-ACAD-63D56EBE3FA3}" srcOrd="0" destOrd="0" presId="urn:microsoft.com/office/officeart/2005/8/layout/orgChart1"/>
    <dgm:cxn modelId="{CCDE8FEC-E31A-4AD3-AE93-09F6CE99AA52}" type="presOf" srcId="{05243F4A-7AB1-440A-B158-DDCEA8D9CC01}" destId="{7B82CD7D-E66B-495D-A167-208DAFE04C14}" srcOrd="0" destOrd="0" presId="urn:microsoft.com/office/officeart/2005/8/layout/orgChart1"/>
    <dgm:cxn modelId="{F87B36F7-BC62-4E0B-88B0-47CBCC2D0DB6}" type="presOf" srcId="{16C5A2A5-6852-4791-A406-C8A6AB3EB4CA}" destId="{CF81FC50-5925-44BE-B20B-29F815938336}" srcOrd="0" destOrd="0" presId="urn:microsoft.com/office/officeart/2005/8/layout/orgChart1"/>
    <dgm:cxn modelId="{530047FF-B082-4022-B408-82D15080296B}" type="presOf" srcId="{65ACCE1D-3BD4-4927-A396-2D6CF96BDFBC}" destId="{D37B394A-D89D-4E25-AF9E-8F0906EC8762}" srcOrd="0" destOrd="0" presId="urn:microsoft.com/office/officeart/2005/8/layout/orgChart1"/>
    <dgm:cxn modelId="{21B58D87-99CB-4DE5-929D-4C7E2650DA2F}" type="presParOf" srcId="{C425EC0C-C896-48FB-928D-80877C72E630}" destId="{6A8999E0-D0D2-4979-BF64-F9FDC364158E}" srcOrd="0" destOrd="0" presId="urn:microsoft.com/office/officeart/2005/8/layout/orgChart1"/>
    <dgm:cxn modelId="{6E61B1F1-CE59-4BDF-806A-09CF0525FB80}" type="presParOf" srcId="{6A8999E0-D0D2-4979-BF64-F9FDC364158E}" destId="{633F72DC-AC9E-4825-90CE-3D277DA96AE5}" srcOrd="0" destOrd="0" presId="urn:microsoft.com/office/officeart/2005/8/layout/orgChart1"/>
    <dgm:cxn modelId="{FEAD6C91-C9DF-4E47-A7D5-075B6C482301}" type="presParOf" srcId="{633F72DC-AC9E-4825-90CE-3D277DA96AE5}" destId="{114B413F-3723-4A0A-95A9-A951E3190945}" srcOrd="0" destOrd="0" presId="urn:microsoft.com/office/officeart/2005/8/layout/orgChart1"/>
    <dgm:cxn modelId="{77A43745-E67D-4685-9F7B-6F4D841269A5}" type="presParOf" srcId="{633F72DC-AC9E-4825-90CE-3D277DA96AE5}" destId="{8AC92E4C-15DA-46FB-8356-53D37AA6EA8F}" srcOrd="1" destOrd="0" presId="urn:microsoft.com/office/officeart/2005/8/layout/orgChart1"/>
    <dgm:cxn modelId="{5814EB63-A273-4E38-9E3E-FED8A807B82A}" type="presParOf" srcId="{6A8999E0-D0D2-4979-BF64-F9FDC364158E}" destId="{96BF84BC-FFB6-4FCF-807C-F0C2B4A15322}" srcOrd="1" destOrd="0" presId="urn:microsoft.com/office/officeart/2005/8/layout/orgChart1"/>
    <dgm:cxn modelId="{9FE40CFC-E788-4466-86BB-A23D3837AAE5}" type="presParOf" srcId="{96BF84BC-FFB6-4FCF-807C-F0C2B4A15322}" destId="{D9AA9C8F-C87E-4B98-AB1B-B0704EF4D484}" srcOrd="0" destOrd="0" presId="urn:microsoft.com/office/officeart/2005/8/layout/orgChart1"/>
    <dgm:cxn modelId="{5414308A-644D-4054-BA87-9B93156F6204}" type="presParOf" srcId="{96BF84BC-FFB6-4FCF-807C-F0C2B4A15322}" destId="{C5DE6EFA-7FD9-4034-B24A-64E2AE23195E}" srcOrd="1" destOrd="0" presId="urn:microsoft.com/office/officeart/2005/8/layout/orgChart1"/>
    <dgm:cxn modelId="{F07BB5E3-D11B-4700-ABD3-1D2F4A1FECFC}" type="presParOf" srcId="{C5DE6EFA-7FD9-4034-B24A-64E2AE23195E}" destId="{90F143ED-F5FB-450E-B2B0-C75AD37803E4}" srcOrd="0" destOrd="0" presId="urn:microsoft.com/office/officeart/2005/8/layout/orgChart1"/>
    <dgm:cxn modelId="{5709DC48-7D6C-40D1-8DD6-AA90EE0A6F4B}" type="presParOf" srcId="{90F143ED-F5FB-450E-B2B0-C75AD37803E4}" destId="{D37B394A-D89D-4E25-AF9E-8F0906EC8762}" srcOrd="0" destOrd="0" presId="urn:microsoft.com/office/officeart/2005/8/layout/orgChart1"/>
    <dgm:cxn modelId="{1C2EDCEA-0821-4886-8C8F-7A0635F535AA}" type="presParOf" srcId="{90F143ED-F5FB-450E-B2B0-C75AD37803E4}" destId="{EC81DB69-A68E-4B41-B825-871BC2345479}" srcOrd="1" destOrd="0" presId="urn:microsoft.com/office/officeart/2005/8/layout/orgChart1"/>
    <dgm:cxn modelId="{1E64C5AE-0217-4C12-91A5-B931CEFBB18A}" type="presParOf" srcId="{C5DE6EFA-7FD9-4034-B24A-64E2AE23195E}" destId="{76036E11-320E-4869-BB48-3A8EC7C10050}" srcOrd="1" destOrd="0" presId="urn:microsoft.com/office/officeart/2005/8/layout/orgChart1"/>
    <dgm:cxn modelId="{932DA84B-8725-4BA4-A0E9-82B62BA993EC}" type="presParOf" srcId="{C5DE6EFA-7FD9-4034-B24A-64E2AE23195E}" destId="{DDCE9BC9-1E66-4CE6-ACDB-E576AEDF1F90}" srcOrd="2" destOrd="0" presId="urn:microsoft.com/office/officeart/2005/8/layout/orgChart1"/>
    <dgm:cxn modelId="{6FDD864B-6694-4A84-8B8B-96A62141D0DE}" type="presParOf" srcId="{96BF84BC-FFB6-4FCF-807C-F0C2B4A15322}" destId="{7B82CD7D-E66B-495D-A167-208DAFE04C14}" srcOrd="2" destOrd="0" presId="urn:microsoft.com/office/officeart/2005/8/layout/orgChart1"/>
    <dgm:cxn modelId="{D9940CD7-1947-44D1-B8F4-07E7E39A4C15}" type="presParOf" srcId="{96BF84BC-FFB6-4FCF-807C-F0C2B4A15322}" destId="{5140C48E-74C7-45A2-AD9C-6B3A71FE7F44}" srcOrd="3" destOrd="0" presId="urn:microsoft.com/office/officeart/2005/8/layout/orgChart1"/>
    <dgm:cxn modelId="{9CD26DCA-2590-460B-B605-C6378D2BF37B}" type="presParOf" srcId="{5140C48E-74C7-45A2-AD9C-6B3A71FE7F44}" destId="{3512B48C-537C-47DC-AB3F-4A851BBF7849}" srcOrd="0" destOrd="0" presId="urn:microsoft.com/office/officeart/2005/8/layout/orgChart1"/>
    <dgm:cxn modelId="{C69879FC-7DD7-4766-96DA-42270C4B5EA3}" type="presParOf" srcId="{3512B48C-537C-47DC-AB3F-4A851BBF7849}" destId="{5BFB8CE3-FDDB-4A47-A1BD-182D99E3E1A7}" srcOrd="0" destOrd="0" presId="urn:microsoft.com/office/officeart/2005/8/layout/orgChart1"/>
    <dgm:cxn modelId="{3FE54EEE-B4DE-4ECB-919E-3131110A5E4F}" type="presParOf" srcId="{3512B48C-537C-47DC-AB3F-4A851BBF7849}" destId="{30F22507-1AE0-4B4F-8996-D2C2574F21E9}" srcOrd="1" destOrd="0" presId="urn:microsoft.com/office/officeart/2005/8/layout/orgChart1"/>
    <dgm:cxn modelId="{F0770A88-0B5C-4457-AB01-840B490E5AD7}" type="presParOf" srcId="{5140C48E-74C7-45A2-AD9C-6B3A71FE7F44}" destId="{843ABC10-23B0-4A02-82C9-6B0B1EC697CF}" srcOrd="1" destOrd="0" presId="urn:microsoft.com/office/officeart/2005/8/layout/orgChart1"/>
    <dgm:cxn modelId="{E4F93AFA-736A-45A1-8CCD-BEA923A61E44}" type="presParOf" srcId="{5140C48E-74C7-45A2-AD9C-6B3A71FE7F44}" destId="{C2EA4313-D850-4C92-856B-0D6302D8A232}" srcOrd="2" destOrd="0" presId="urn:microsoft.com/office/officeart/2005/8/layout/orgChart1"/>
    <dgm:cxn modelId="{904D6DCE-6778-4526-A6FE-8A0954A53794}" type="presParOf" srcId="{96BF84BC-FFB6-4FCF-807C-F0C2B4A15322}" destId="{2D411D37-64EF-4925-8EE2-9A49E967AE67}" srcOrd="4" destOrd="0" presId="urn:microsoft.com/office/officeart/2005/8/layout/orgChart1"/>
    <dgm:cxn modelId="{9D70189E-0A0A-4412-B20E-17C1BBC683A1}" type="presParOf" srcId="{96BF84BC-FFB6-4FCF-807C-F0C2B4A15322}" destId="{D46FA846-263F-443A-A843-00FB51B2F2CE}" srcOrd="5" destOrd="0" presId="urn:microsoft.com/office/officeart/2005/8/layout/orgChart1"/>
    <dgm:cxn modelId="{D4FD0CE5-5A87-4B5B-8DD7-3722760FB88C}" type="presParOf" srcId="{D46FA846-263F-443A-A843-00FB51B2F2CE}" destId="{81D57615-CD31-4939-BE5B-BF9796794FD7}" srcOrd="0" destOrd="0" presId="urn:microsoft.com/office/officeart/2005/8/layout/orgChart1"/>
    <dgm:cxn modelId="{D9BC44A0-2A6F-4AD7-A1FD-08F0696635F8}" type="presParOf" srcId="{81D57615-CD31-4939-BE5B-BF9796794FD7}" destId="{6692DA02-AB2C-4B87-A2A3-ABC5C7B149A0}" srcOrd="0" destOrd="0" presId="urn:microsoft.com/office/officeart/2005/8/layout/orgChart1"/>
    <dgm:cxn modelId="{89DC16F1-5E10-4203-91C9-33CDD7AF0C5C}" type="presParOf" srcId="{81D57615-CD31-4939-BE5B-BF9796794FD7}" destId="{234E4956-0619-4F9B-A962-891A825ED1C1}" srcOrd="1" destOrd="0" presId="urn:microsoft.com/office/officeart/2005/8/layout/orgChart1"/>
    <dgm:cxn modelId="{90BFB4AC-EDEA-4E44-A1B8-C543141CA28B}" type="presParOf" srcId="{D46FA846-263F-443A-A843-00FB51B2F2CE}" destId="{E42E69ED-97BC-48D3-85B3-70CB7FF71612}" srcOrd="1" destOrd="0" presId="urn:microsoft.com/office/officeart/2005/8/layout/orgChart1"/>
    <dgm:cxn modelId="{1DA69F4A-AB4E-46BD-9516-026EBDC19382}" type="presParOf" srcId="{E42E69ED-97BC-48D3-85B3-70CB7FF71612}" destId="{EA13E375-64F0-41AE-BE46-0201C40EFDC6}" srcOrd="0" destOrd="0" presId="urn:microsoft.com/office/officeart/2005/8/layout/orgChart1"/>
    <dgm:cxn modelId="{1B2A5E16-3987-4B91-8EAD-01F1D4B478DA}" type="presParOf" srcId="{E42E69ED-97BC-48D3-85B3-70CB7FF71612}" destId="{2036440D-557F-48B5-BA49-BC35EFC75E98}" srcOrd="1" destOrd="0" presId="urn:microsoft.com/office/officeart/2005/8/layout/orgChart1"/>
    <dgm:cxn modelId="{6E93FB45-D377-48A3-924D-C46F3FCBAA31}" type="presParOf" srcId="{2036440D-557F-48B5-BA49-BC35EFC75E98}" destId="{487103B8-DB15-4E0F-9D02-0576BBF8F593}" srcOrd="0" destOrd="0" presId="urn:microsoft.com/office/officeart/2005/8/layout/orgChart1"/>
    <dgm:cxn modelId="{6F350F7E-C584-466A-BEDE-B65F1BE68C95}" type="presParOf" srcId="{487103B8-DB15-4E0F-9D02-0576BBF8F593}" destId="{F684CB6D-0CA3-4575-B400-83A8010D1C8F}" srcOrd="0" destOrd="0" presId="urn:microsoft.com/office/officeart/2005/8/layout/orgChart1"/>
    <dgm:cxn modelId="{01E00F17-2F32-4867-8A3C-F4480BE1C9BB}" type="presParOf" srcId="{487103B8-DB15-4E0F-9D02-0576BBF8F593}" destId="{496354FE-F3CC-4D1F-931B-2ED8EC9B90C8}" srcOrd="1" destOrd="0" presId="urn:microsoft.com/office/officeart/2005/8/layout/orgChart1"/>
    <dgm:cxn modelId="{848D50CD-BCC3-4C90-B461-617AD268A8FF}" type="presParOf" srcId="{2036440D-557F-48B5-BA49-BC35EFC75E98}" destId="{D40DAF58-77D1-47E6-BABC-9A4A00FF0201}" srcOrd="1" destOrd="0" presId="urn:microsoft.com/office/officeart/2005/8/layout/orgChart1"/>
    <dgm:cxn modelId="{D4FE595E-A618-435C-A283-E0B882A2EE11}" type="presParOf" srcId="{2036440D-557F-48B5-BA49-BC35EFC75E98}" destId="{0AC55C81-46DA-4B25-A5EB-E4909B37457C}" srcOrd="2" destOrd="0" presId="urn:microsoft.com/office/officeart/2005/8/layout/orgChart1"/>
    <dgm:cxn modelId="{E3BFA0B5-6C94-4A98-9936-C27E188F5A1D}" type="presParOf" srcId="{E42E69ED-97BC-48D3-85B3-70CB7FF71612}" destId="{C7DDE1B5-3221-4895-A983-D4D793190E3A}" srcOrd="2" destOrd="0" presId="urn:microsoft.com/office/officeart/2005/8/layout/orgChart1"/>
    <dgm:cxn modelId="{CCBD3A1F-61EC-4CC6-9B93-5B79B244AF55}" type="presParOf" srcId="{E42E69ED-97BC-48D3-85B3-70CB7FF71612}" destId="{2FA24DC3-093D-4E97-AC4D-D6632FAE5CEA}" srcOrd="3" destOrd="0" presId="urn:microsoft.com/office/officeart/2005/8/layout/orgChart1"/>
    <dgm:cxn modelId="{56EB3B4F-3004-44D2-8E2E-7E9B708CFD4F}" type="presParOf" srcId="{2FA24DC3-093D-4E97-AC4D-D6632FAE5CEA}" destId="{20D40640-60A4-4F55-B2C8-BFF6DA4DB6D6}" srcOrd="0" destOrd="0" presId="urn:microsoft.com/office/officeart/2005/8/layout/orgChart1"/>
    <dgm:cxn modelId="{9242A16E-111D-47E2-BCA7-CD87391E3BB0}" type="presParOf" srcId="{20D40640-60A4-4F55-B2C8-BFF6DA4DB6D6}" destId="{CF81FC50-5925-44BE-B20B-29F815938336}" srcOrd="0" destOrd="0" presId="urn:microsoft.com/office/officeart/2005/8/layout/orgChart1"/>
    <dgm:cxn modelId="{B3CA74E3-C13D-4F25-A5A5-2EA566959DEC}" type="presParOf" srcId="{20D40640-60A4-4F55-B2C8-BFF6DA4DB6D6}" destId="{984FD0E1-2D92-47EA-BCDD-9D8C52305717}" srcOrd="1" destOrd="0" presId="urn:microsoft.com/office/officeart/2005/8/layout/orgChart1"/>
    <dgm:cxn modelId="{8B1524F5-B39D-4C99-8D4C-D6BCA5477F5E}" type="presParOf" srcId="{2FA24DC3-093D-4E97-AC4D-D6632FAE5CEA}" destId="{092CD1C3-AD72-4031-9F94-89D01E74FB8F}" srcOrd="1" destOrd="0" presId="urn:microsoft.com/office/officeart/2005/8/layout/orgChart1"/>
    <dgm:cxn modelId="{7F1CF285-9C87-4E9E-A9C1-7CD8481777FB}" type="presParOf" srcId="{2FA24DC3-093D-4E97-AC4D-D6632FAE5CEA}" destId="{2645CE66-0330-4A3A-B406-BC2CA64E4E1A}" srcOrd="2" destOrd="0" presId="urn:microsoft.com/office/officeart/2005/8/layout/orgChart1"/>
    <dgm:cxn modelId="{89FF751B-2691-43EF-BF90-C5D0CC1E7954}" type="presParOf" srcId="{D46FA846-263F-443A-A843-00FB51B2F2CE}" destId="{EAAE914B-E388-4EC8-B530-3A99BD8EFEEC}" srcOrd="2" destOrd="0" presId="urn:microsoft.com/office/officeart/2005/8/layout/orgChart1"/>
    <dgm:cxn modelId="{65AFB13E-CBB2-48D5-96FD-CBCBD485F139}" type="presParOf" srcId="{96BF84BC-FFB6-4FCF-807C-F0C2B4A15322}" destId="{096189C1-DA8D-48D6-8880-7BF514A3200A}" srcOrd="6" destOrd="0" presId="urn:microsoft.com/office/officeart/2005/8/layout/orgChart1"/>
    <dgm:cxn modelId="{2C0E6484-419C-497B-B3A8-78C679A43C8C}" type="presParOf" srcId="{96BF84BC-FFB6-4FCF-807C-F0C2B4A15322}" destId="{E1BB378C-289E-4C13-AE2D-EAC4F368FC04}" srcOrd="7" destOrd="0" presId="urn:microsoft.com/office/officeart/2005/8/layout/orgChart1"/>
    <dgm:cxn modelId="{FCDFA11C-0DFE-4DF9-8E1E-E6960806A75C}" type="presParOf" srcId="{E1BB378C-289E-4C13-AE2D-EAC4F368FC04}" destId="{E114916B-D5A1-491D-AD5E-D9C3A00EF0F4}" srcOrd="0" destOrd="0" presId="urn:microsoft.com/office/officeart/2005/8/layout/orgChart1"/>
    <dgm:cxn modelId="{40930142-44B6-4AB6-AF09-0A3EFE89D48B}" type="presParOf" srcId="{E114916B-D5A1-491D-AD5E-D9C3A00EF0F4}" destId="{CC4A03C4-DDC0-4767-B0DC-552FE17BF4B2}" srcOrd="0" destOrd="0" presId="urn:microsoft.com/office/officeart/2005/8/layout/orgChart1"/>
    <dgm:cxn modelId="{059F1116-EDEE-4A3A-95F3-4E69A91020D2}" type="presParOf" srcId="{E114916B-D5A1-491D-AD5E-D9C3A00EF0F4}" destId="{2C0AC9DF-05E0-4F27-80C0-76A65EF69B1B}" srcOrd="1" destOrd="0" presId="urn:microsoft.com/office/officeart/2005/8/layout/orgChart1"/>
    <dgm:cxn modelId="{59A38694-5998-4EA0-9724-31D323F9E53C}" type="presParOf" srcId="{E1BB378C-289E-4C13-AE2D-EAC4F368FC04}" destId="{C6326D15-3B3E-4D06-9937-85087E4454E2}" srcOrd="1" destOrd="0" presId="urn:microsoft.com/office/officeart/2005/8/layout/orgChart1"/>
    <dgm:cxn modelId="{9FE9FB0A-8A4D-425D-BA38-08EA2A377CE1}" type="presParOf" srcId="{C6326D15-3B3E-4D06-9937-85087E4454E2}" destId="{54C625C3-ED21-4BEC-A6B2-36F003EB321C}" srcOrd="0" destOrd="0" presId="urn:microsoft.com/office/officeart/2005/8/layout/orgChart1"/>
    <dgm:cxn modelId="{A3063EC4-43FD-4B23-A2A6-4D23D311820E}" type="presParOf" srcId="{C6326D15-3B3E-4D06-9937-85087E4454E2}" destId="{DF0A9812-B2A2-47B5-9A3E-1F9023DBC17F}" srcOrd="1" destOrd="0" presId="urn:microsoft.com/office/officeart/2005/8/layout/orgChart1"/>
    <dgm:cxn modelId="{928CB837-1FC6-4C93-81E3-40001CFE310B}" type="presParOf" srcId="{DF0A9812-B2A2-47B5-9A3E-1F9023DBC17F}" destId="{1FE705A4-49CE-41CF-98C5-FB661129DC04}" srcOrd="0" destOrd="0" presId="urn:microsoft.com/office/officeart/2005/8/layout/orgChart1"/>
    <dgm:cxn modelId="{8E997E93-8522-4098-9581-1AE1BBC4ECFB}" type="presParOf" srcId="{1FE705A4-49CE-41CF-98C5-FB661129DC04}" destId="{370B2BA9-3B69-4D8C-859C-83949602F126}" srcOrd="0" destOrd="0" presId="urn:microsoft.com/office/officeart/2005/8/layout/orgChart1"/>
    <dgm:cxn modelId="{B5F11837-B349-4B9E-8D01-875F6500E145}" type="presParOf" srcId="{1FE705A4-49CE-41CF-98C5-FB661129DC04}" destId="{6D1182BA-3C0E-4439-9AC5-76ED492F75EB}" srcOrd="1" destOrd="0" presId="urn:microsoft.com/office/officeart/2005/8/layout/orgChart1"/>
    <dgm:cxn modelId="{BB5CAAA6-431C-4080-A278-A86D94673048}" type="presParOf" srcId="{DF0A9812-B2A2-47B5-9A3E-1F9023DBC17F}" destId="{E8FACB55-44CB-4D1C-B8B2-D9E3EC1473E7}" srcOrd="1" destOrd="0" presId="urn:microsoft.com/office/officeart/2005/8/layout/orgChart1"/>
    <dgm:cxn modelId="{DA1284D4-08BE-4533-A675-60F741440580}" type="presParOf" srcId="{DF0A9812-B2A2-47B5-9A3E-1F9023DBC17F}" destId="{8F139694-2500-4833-A438-A94C11DC86CB}" srcOrd="2" destOrd="0" presId="urn:microsoft.com/office/officeart/2005/8/layout/orgChart1"/>
    <dgm:cxn modelId="{34162936-2D9D-4333-B30E-DB8A75489E54}" type="presParOf" srcId="{C6326D15-3B3E-4D06-9937-85087E4454E2}" destId="{A194D412-1823-4CAC-ACAD-63D56EBE3FA3}" srcOrd="2" destOrd="0" presId="urn:microsoft.com/office/officeart/2005/8/layout/orgChart1"/>
    <dgm:cxn modelId="{0952D797-8C75-4905-AF23-A8C97E3F7CF8}" type="presParOf" srcId="{C6326D15-3B3E-4D06-9937-85087E4454E2}" destId="{6078C560-FB54-461B-8C47-F18335AF84B9}" srcOrd="3" destOrd="0" presId="urn:microsoft.com/office/officeart/2005/8/layout/orgChart1"/>
    <dgm:cxn modelId="{03ACC764-A3E6-4698-9738-F254DF8DF18F}" type="presParOf" srcId="{6078C560-FB54-461B-8C47-F18335AF84B9}" destId="{10948859-99F7-4505-8033-DB3D1492F685}" srcOrd="0" destOrd="0" presId="urn:microsoft.com/office/officeart/2005/8/layout/orgChart1"/>
    <dgm:cxn modelId="{7A1D86CF-4477-41A3-84BA-30005ACA257C}" type="presParOf" srcId="{10948859-99F7-4505-8033-DB3D1492F685}" destId="{2E6DF66F-FA8C-44E4-AEBC-B414769205A9}" srcOrd="0" destOrd="0" presId="urn:microsoft.com/office/officeart/2005/8/layout/orgChart1"/>
    <dgm:cxn modelId="{7F11EC57-1EE6-4B1D-AC65-5C6C14341E34}" type="presParOf" srcId="{10948859-99F7-4505-8033-DB3D1492F685}" destId="{BA484903-3C28-497B-805D-DF24C488C7A0}" srcOrd="1" destOrd="0" presId="urn:microsoft.com/office/officeart/2005/8/layout/orgChart1"/>
    <dgm:cxn modelId="{BCFBCD7C-5D95-4113-A246-A6D417217203}" type="presParOf" srcId="{6078C560-FB54-461B-8C47-F18335AF84B9}" destId="{20B2B864-3915-4267-8383-60CBA9129F73}" srcOrd="1" destOrd="0" presId="urn:microsoft.com/office/officeart/2005/8/layout/orgChart1"/>
    <dgm:cxn modelId="{1CEE8CCA-0236-4781-B31E-58381D8B8986}" type="presParOf" srcId="{6078C560-FB54-461B-8C47-F18335AF84B9}" destId="{14F14BD3-8516-47EA-933E-707EFF62AE28}" srcOrd="2" destOrd="0" presId="urn:microsoft.com/office/officeart/2005/8/layout/orgChart1"/>
    <dgm:cxn modelId="{BE6CFCA0-0388-4059-BA5A-DD72E5B9C613}" type="presParOf" srcId="{C6326D15-3B3E-4D06-9937-85087E4454E2}" destId="{A3A9214C-149D-450C-B524-8A8AFBAE6598}" srcOrd="4" destOrd="0" presId="urn:microsoft.com/office/officeart/2005/8/layout/orgChart1"/>
    <dgm:cxn modelId="{4599BF97-BDC3-4D65-867C-350FF41CAE62}" type="presParOf" srcId="{C6326D15-3B3E-4D06-9937-85087E4454E2}" destId="{835CD7ED-F7B0-4392-8CC5-E49A2F07232D}" srcOrd="5" destOrd="0" presId="urn:microsoft.com/office/officeart/2005/8/layout/orgChart1"/>
    <dgm:cxn modelId="{80D29CA0-C237-413C-8E20-53F4CA09BC98}" type="presParOf" srcId="{835CD7ED-F7B0-4392-8CC5-E49A2F07232D}" destId="{395B6152-234B-4CD4-B042-970AE4802528}" srcOrd="0" destOrd="0" presId="urn:microsoft.com/office/officeart/2005/8/layout/orgChart1"/>
    <dgm:cxn modelId="{8AEC1853-C751-409E-8F53-782B7BE4595C}" type="presParOf" srcId="{395B6152-234B-4CD4-B042-970AE4802528}" destId="{37B891EE-457B-4B1D-8D27-286A7326E551}" srcOrd="0" destOrd="0" presId="urn:microsoft.com/office/officeart/2005/8/layout/orgChart1"/>
    <dgm:cxn modelId="{F87B187D-4670-4BC3-AF7A-E2F0EB15E13B}" type="presParOf" srcId="{395B6152-234B-4CD4-B042-970AE4802528}" destId="{0DDF5149-6241-49AC-AD76-56534B6EC371}" srcOrd="1" destOrd="0" presId="urn:microsoft.com/office/officeart/2005/8/layout/orgChart1"/>
    <dgm:cxn modelId="{C091685E-6A60-44B5-A814-660149235F03}" type="presParOf" srcId="{835CD7ED-F7B0-4392-8CC5-E49A2F07232D}" destId="{817EB491-3303-47FF-A02E-F6B4FBD01A20}" srcOrd="1" destOrd="0" presId="urn:microsoft.com/office/officeart/2005/8/layout/orgChart1"/>
    <dgm:cxn modelId="{20E4F5C4-DEBC-475B-BD4F-E9EEEC1C5EBE}" type="presParOf" srcId="{835CD7ED-F7B0-4392-8CC5-E49A2F07232D}" destId="{C9AA5A72-4E03-4502-B6DF-0A365C68D68D}" srcOrd="2" destOrd="0" presId="urn:microsoft.com/office/officeart/2005/8/layout/orgChart1"/>
    <dgm:cxn modelId="{D88A2B09-315A-4C07-BD63-B9AE8AD9B515}" type="presParOf" srcId="{E1BB378C-289E-4C13-AE2D-EAC4F368FC04}" destId="{E421D6E6-841C-4021-AC1A-DD418FDDAE4F}" srcOrd="2" destOrd="0" presId="urn:microsoft.com/office/officeart/2005/8/layout/orgChart1"/>
    <dgm:cxn modelId="{9ED004D1-1C3E-401A-AB85-426BDFFE5206}" type="presParOf" srcId="{6A8999E0-D0D2-4979-BF64-F9FDC364158E}" destId="{D29F67D5-2A0E-4055-9EF7-9505B066517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9214C-149D-450C-B524-8A8AFBAE6598}">
      <dsp:nvSpPr>
        <dsp:cNvPr id="0" name=""/>
        <dsp:cNvSpPr/>
      </dsp:nvSpPr>
      <dsp:spPr>
        <a:xfrm>
          <a:off x="6175879" y="1292576"/>
          <a:ext cx="159795" cy="2002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772"/>
              </a:lnTo>
              <a:lnTo>
                <a:pt x="159795" y="2002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4D412-1823-4CAC-ACAD-63D56EBE3FA3}">
      <dsp:nvSpPr>
        <dsp:cNvPr id="0" name=""/>
        <dsp:cNvSpPr/>
      </dsp:nvSpPr>
      <dsp:spPr>
        <a:xfrm>
          <a:off x="6175879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625C3-ED21-4BEC-A6B2-36F003EB321C}">
      <dsp:nvSpPr>
        <dsp:cNvPr id="0" name=""/>
        <dsp:cNvSpPr/>
      </dsp:nvSpPr>
      <dsp:spPr>
        <a:xfrm>
          <a:off x="6175879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189C1-DA8D-48D6-8880-7BF514A3200A}">
      <dsp:nvSpPr>
        <dsp:cNvPr id="0" name=""/>
        <dsp:cNvSpPr/>
      </dsp:nvSpPr>
      <dsp:spPr>
        <a:xfrm>
          <a:off x="4668473" y="536210"/>
          <a:ext cx="1933527" cy="22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56"/>
              </a:lnTo>
              <a:lnTo>
                <a:pt x="1933527" y="111856"/>
              </a:lnTo>
              <a:lnTo>
                <a:pt x="1933527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DE1B5-3221-4895-A983-D4D793190E3A}">
      <dsp:nvSpPr>
        <dsp:cNvPr id="0" name=""/>
        <dsp:cNvSpPr/>
      </dsp:nvSpPr>
      <dsp:spPr>
        <a:xfrm>
          <a:off x="4886861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3E375-64F0-41AE-BE46-0201C40EFDC6}">
      <dsp:nvSpPr>
        <dsp:cNvPr id="0" name=""/>
        <dsp:cNvSpPr/>
      </dsp:nvSpPr>
      <dsp:spPr>
        <a:xfrm>
          <a:off x="4886861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11D37-64EF-4925-8EE2-9A49E967AE67}">
      <dsp:nvSpPr>
        <dsp:cNvPr id="0" name=""/>
        <dsp:cNvSpPr/>
      </dsp:nvSpPr>
      <dsp:spPr>
        <a:xfrm>
          <a:off x="4668473" y="536210"/>
          <a:ext cx="644509" cy="22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56"/>
              </a:lnTo>
              <a:lnTo>
                <a:pt x="644509" y="111856"/>
              </a:lnTo>
              <a:lnTo>
                <a:pt x="644509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2CD7D-E66B-495D-A167-208DAFE04C14}">
      <dsp:nvSpPr>
        <dsp:cNvPr id="0" name=""/>
        <dsp:cNvSpPr/>
      </dsp:nvSpPr>
      <dsp:spPr>
        <a:xfrm>
          <a:off x="4023964" y="536210"/>
          <a:ext cx="644509" cy="223713"/>
        </a:xfrm>
        <a:custGeom>
          <a:avLst/>
          <a:gdLst/>
          <a:ahLst/>
          <a:cxnLst/>
          <a:rect l="0" t="0" r="0" b="0"/>
          <a:pathLst>
            <a:path>
              <a:moveTo>
                <a:pt x="644509" y="0"/>
              </a:moveTo>
              <a:lnTo>
                <a:pt x="644509" y="111856"/>
              </a:lnTo>
              <a:lnTo>
                <a:pt x="0" y="111856"/>
              </a:lnTo>
              <a:lnTo>
                <a:pt x="0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A9C8F-C87E-4B98-AB1B-B0704EF4D484}">
      <dsp:nvSpPr>
        <dsp:cNvPr id="0" name=""/>
        <dsp:cNvSpPr/>
      </dsp:nvSpPr>
      <dsp:spPr>
        <a:xfrm>
          <a:off x="2734946" y="536210"/>
          <a:ext cx="1933527" cy="223713"/>
        </a:xfrm>
        <a:custGeom>
          <a:avLst/>
          <a:gdLst/>
          <a:ahLst/>
          <a:cxnLst/>
          <a:rect l="0" t="0" r="0" b="0"/>
          <a:pathLst>
            <a:path>
              <a:moveTo>
                <a:pt x="1933527" y="0"/>
              </a:moveTo>
              <a:lnTo>
                <a:pt x="1933527" y="111856"/>
              </a:lnTo>
              <a:lnTo>
                <a:pt x="0" y="111856"/>
              </a:lnTo>
              <a:lnTo>
                <a:pt x="0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B413F-3723-4A0A-95A9-A951E3190945}">
      <dsp:nvSpPr>
        <dsp:cNvPr id="0" name=""/>
        <dsp:cNvSpPr/>
      </dsp:nvSpPr>
      <dsp:spPr>
        <a:xfrm>
          <a:off x="4127432" y="878"/>
          <a:ext cx="1082083" cy="5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Система управления учебным процессом</a:t>
          </a:r>
        </a:p>
      </dsp:txBody>
      <dsp:txXfrm>
        <a:off x="4127432" y="878"/>
        <a:ext cx="1082083" cy="535331"/>
      </dsp:txXfrm>
    </dsp:sp>
    <dsp:sp modelId="{D37B394A-D89D-4E25-AF9E-8F0906EC8762}">
      <dsp:nvSpPr>
        <dsp:cNvPr id="0" name=""/>
        <dsp:cNvSpPr/>
      </dsp:nvSpPr>
      <dsp:spPr>
        <a:xfrm>
          <a:off x="2202293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База данных</a:t>
          </a:r>
        </a:p>
      </dsp:txBody>
      <dsp:txXfrm>
        <a:off x="2202293" y="759924"/>
        <a:ext cx="1065304" cy="532652"/>
      </dsp:txXfrm>
    </dsp:sp>
    <dsp:sp modelId="{5BFB8CE3-FDDB-4A47-A1BD-182D99E3E1A7}">
      <dsp:nvSpPr>
        <dsp:cNvPr id="0" name=""/>
        <dsp:cNvSpPr/>
      </dsp:nvSpPr>
      <dsp:spPr>
        <a:xfrm>
          <a:off x="3491312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Сервис авторизации</a:t>
          </a:r>
        </a:p>
      </dsp:txBody>
      <dsp:txXfrm>
        <a:off x="3491312" y="759924"/>
        <a:ext cx="1065304" cy="532652"/>
      </dsp:txXfrm>
    </dsp:sp>
    <dsp:sp modelId="{6692DA02-AB2C-4B87-A2A3-ABC5C7B149A0}">
      <dsp:nvSpPr>
        <dsp:cNvPr id="0" name=""/>
        <dsp:cNvSpPr/>
      </dsp:nvSpPr>
      <dsp:spPr>
        <a:xfrm>
          <a:off x="4780330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Сервис ресурсов</a:t>
          </a:r>
        </a:p>
      </dsp:txBody>
      <dsp:txXfrm>
        <a:off x="4780330" y="759924"/>
        <a:ext cx="1065304" cy="532652"/>
      </dsp:txXfrm>
    </dsp:sp>
    <dsp:sp modelId="{F684CB6D-0CA3-4575-B400-83A8010D1C8F}">
      <dsp:nvSpPr>
        <dsp:cNvPr id="0" name=""/>
        <dsp:cNvSpPr/>
      </dsp:nvSpPr>
      <dsp:spPr>
        <a:xfrm>
          <a:off x="5046657" y="1516290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 </a:t>
          </a:r>
          <a:r>
            <a:rPr lang="ru-RU" sz="900" kern="1200" dirty="0"/>
            <a:t>для приложения преподавателей</a:t>
          </a:r>
        </a:p>
      </dsp:txBody>
      <dsp:txXfrm>
        <a:off x="5046657" y="1516290"/>
        <a:ext cx="1065304" cy="532652"/>
      </dsp:txXfrm>
    </dsp:sp>
    <dsp:sp modelId="{CF81FC50-5925-44BE-B20B-29F815938336}">
      <dsp:nvSpPr>
        <dsp:cNvPr id="0" name=""/>
        <dsp:cNvSpPr/>
      </dsp:nvSpPr>
      <dsp:spPr>
        <a:xfrm>
          <a:off x="5046657" y="2272656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 </a:t>
          </a:r>
          <a:r>
            <a:rPr lang="ru-RU" sz="900" kern="1200" dirty="0"/>
            <a:t>для приложения студентов</a:t>
          </a:r>
        </a:p>
      </dsp:txBody>
      <dsp:txXfrm>
        <a:off x="5046657" y="2272656"/>
        <a:ext cx="1065304" cy="532652"/>
      </dsp:txXfrm>
    </dsp:sp>
    <dsp:sp modelId="{CC4A03C4-DDC0-4767-B0DC-552FE17BF4B2}">
      <dsp:nvSpPr>
        <dsp:cNvPr id="0" name=""/>
        <dsp:cNvSpPr/>
      </dsp:nvSpPr>
      <dsp:spPr>
        <a:xfrm>
          <a:off x="6069349" y="759924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Клиентская часть</a:t>
          </a:r>
        </a:p>
      </dsp:txBody>
      <dsp:txXfrm>
        <a:off x="6069349" y="759924"/>
        <a:ext cx="1065304" cy="532652"/>
      </dsp:txXfrm>
    </dsp:sp>
    <dsp:sp modelId="{370B2BA9-3B69-4D8C-859C-83949602F126}">
      <dsp:nvSpPr>
        <dsp:cNvPr id="0" name=""/>
        <dsp:cNvSpPr/>
      </dsp:nvSpPr>
      <dsp:spPr>
        <a:xfrm>
          <a:off x="6335675" y="1516290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Приложение для преподавателей</a:t>
          </a:r>
        </a:p>
      </dsp:txBody>
      <dsp:txXfrm>
        <a:off x="6335675" y="1516290"/>
        <a:ext cx="1065304" cy="532652"/>
      </dsp:txXfrm>
    </dsp:sp>
    <dsp:sp modelId="{2E6DF66F-FA8C-44E4-AEBC-B414769205A9}">
      <dsp:nvSpPr>
        <dsp:cNvPr id="0" name=""/>
        <dsp:cNvSpPr/>
      </dsp:nvSpPr>
      <dsp:spPr>
        <a:xfrm>
          <a:off x="6335675" y="2272656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Приложение для студентов</a:t>
          </a:r>
        </a:p>
      </dsp:txBody>
      <dsp:txXfrm>
        <a:off x="6335675" y="2272656"/>
        <a:ext cx="1065304" cy="532652"/>
      </dsp:txXfrm>
    </dsp:sp>
    <dsp:sp modelId="{37B891EE-457B-4B1D-8D27-286A7326E551}">
      <dsp:nvSpPr>
        <dsp:cNvPr id="0" name=""/>
        <dsp:cNvSpPr/>
      </dsp:nvSpPr>
      <dsp:spPr>
        <a:xfrm>
          <a:off x="6335675" y="3029022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Общая библиотека для авторизации</a:t>
          </a:r>
        </a:p>
      </dsp:txBody>
      <dsp:txXfrm>
        <a:off x="6335675" y="3029022"/>
        <a:ext cx="1065304" cy="532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3C8CA-A229-406B-BB94-4DFDE26F307A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0058F-6E6B-49AA-84C5-4A9BDD4B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68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31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90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375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241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7173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458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705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022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692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824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57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2.xml"/><Relationship Id="rId7" Type="http://schemas.openxmlformats.org/officeDocument/2006/relationships/slide" Target="slide1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5D144-0AA0-4484-AD63-992730D6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461"/>
            <a:ext cx="9603275" cy="1994170"/>
          </a:xfrm>
        </p:spPr>
        <p:txBody>
          <a:bodyPr>
            <a:normAutofit/>
          </a:bodyPr>
          <a:lstStyle/>
          <a:p>
            <a:r>
              <a:rPr lang="ru-RU" sz="2800" dirty="0"/>
              <a:t>ПОЯСНИТЕЛЬНАЯ ЗАПИСКА</a:t>
            </a:r>
            <a:br>
              <a:rPr lang="ru-RU" sz="2800" dirty="0"/>
            </a:br>
            <a:r>
              <a:rPr lang="ru-RU" sz="2800" dirty="0"/>
              <a:t>к выпускной квалификационной работе бакалавра на тему «Система управления учебным процессом. Серверная часть»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B3A2D-FC0E-4695-ACF5-275145C6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Автор: Поздеев Максим Львович (группа Б0</a:t>
            </a:r>
            <a:r>
              <a:rPr lang="en-US" dirty="0"/>
              <a:t>8</a:t>
            </a:r>
            <a:r>
              <a:rPr lang="ru-RU" dirty="0"/>
              <a:t>-191-2) </a:t>
            </a:r>
          </a:p>
          <a:p>
            <a:pPr marL="0" indent="0">
              <a:buNone/>
            </a:pPr>
            <a:r>
              <a:rPr lang="ru-RU" dirty="0"/>
              <a:t>Руководитель: Султанов Равиль Олегович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E99465-FD30-4482-87E9-17D62007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31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(связи между модулями приложения студента)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7B18F45-1DE2-4CE1-A49D-E7254D251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892" y="1799438"/>
            <a:ext cx="6532543" cy="4564910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53A956-6676-402A-B421-BAD95153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515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(связи между модулями приложения преподавателя)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7C00BD9-560B-422C-BEC9-EC008E2FC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701" y="1795181"/>
            <a:ext cx="6082018" cy="4938892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AACD65-F5B1-492A-9319-CDC1A3C0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046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Разработка сервиса авторизации. Регистрация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A6DDBD98-982C-48F1-9E68-5E683AF77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575" y="1661020"/>
            <a:ext cx="1765570" cy="4647706"/>
          </a:xfrm>
          <a:prstGeom prst="rect">
            <a:avLst/>
          </a:prstGeom>
        </p:spPr>
      </p:pic>
      <p:sp>
        <p:nvSpPr>
          <p:cNvPr id="16" name="Нижний колонтитул 3">
            <a:extLst>
              <a:ext uri="{FF2B5EF4-FFF2-40B4-BE49-F238E27FC236}">
                <a16:creationId xmlns:a16="http://schemas.microsoft.com/office/drawing/2014/main" id="{C587850E-038B-4AE3-9953-E9A4F010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113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Разработка сервиса авторизации. Аутентификация и авторизация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BA2765-E2FB-4505-AB32-2EB3B4D75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994" y="1752600"/>
            <a:ext cx="1764985" cy="4556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513C81-0D42-4A1A-ACA7-5B2549B6F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94" y="1788541"/>
            <a:ext cx="1751062" cy="4520184"/>
          </a:xfrm>
          <a:prstGeom prst="rect">
            <a:avLst/>
          </a:prstGeom>
        </p:spPr>
      </p:pic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182D3B6D-EB66-4919-86F8-C108D432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207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Разработка сервиса ресурсов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61ACF68-C0B9-4254-AA08-C06ECF78F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9716" y="1807827"/>
            <a:ext cx="1239707" cy="4022725"/>
          </a:xfrm>
          <a:prstGeom prst="rect">
            <a:avLst/>
          </a:prstGeom>
        </p:spPr>
      </p:pic>
      <p:sp>
        <p:nvSpPr>
          <p:cNvPr id="10" name="Нижний колонтитул 3">
            <a:extLst>
              <a:ext uri="{FF2B5EF4-FFF2-40B4-BE49-F238E27FC236}">
                <a16:creationId xmlns:a16="http://schemas.microsoft.com/office/drawing/2014/main" id="{9EE79B1D-2F4B-4706-AE90-2AAFAA14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095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76D5777-14C5-4BD7-8B19-D9403530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47288"/>
            <a:ext cx="9720073" cy="5462072"/>
          </a:xfrm>
        </p:spPr>
        <p:txBody>
          <a:bodyPr anchor="ctr">
            <a:normAutofit/>
          </a:bodyPr>
          <a:lstStyle/>
          <a:p>
            <a:pPr algn="ctr"/>
            <a:r>
              <a:rPr lang="ru-RU" sz="4800" dirty="0"/>
              <a:t>СПАСИБО ЗА ВНИМАНИЕ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80C35F-0B93-4E7C-8428-3FE0A1CC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856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E21DB-2555-42D8-BB0F-A8F6A9B7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13B6C-8508-49BF-B075-9F7D6F64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0745"/>
            <a:ext cx="9720073" cy="4438615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2" action="ppaction://hlinksldjump"/>
              </a:rPr>
              <a:t>Титульный лист</a:t>
            </a:r>
            <a:r>
              <a:rPr lang="ru-RU" dirty="0"/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3" action="ppaction://hlinksldjump"/>
              </a:rPr>
              <a:t>Цель работы;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4" action="ppaction://hlinksldjump"/>
              </a:rPr>
              <a:t>Задачи работы;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5" action="ppaction://hlinksldjump"/>
              </a:rPr>
              <a:t>Анализ предметной области;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6" action="ppaction://hlinksldjump"/>
              </a:rPr>
              <a:t>Проектирование архитектуры системы;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7" action="ppaction://hlinksldjump"/>
              </a:rPr>
              <a:t>Разработка сервиса авторизации;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8" action="ppaction://hlinksldjump"/>
              </a:rPr>
              <a:t>Разработка сервиса ресурсов;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9" action="ppaction://hlinksldjump"/>
              </a:rPr>
              <a:t>Спасибо за внимание;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10" action="ppaction://hlinksldjump"/>
              </a:rPr>
              <a:t>Содержание.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1DFF97-921E-4F41-BD12-E3DB08AC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14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F4DE5-0BED-426A-ACF0-234F7790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27003"/>
          </a:xfrm>
        </p:spPr>
        <p:txBody>
          <a:bodyPr/>
          <a:lstStyle/>
          <a:p>
            <a:r>
              <a:rPr lang="ru-RU" sz="2800" dirty="0"/>
              <a:t>Цель</a:t>
            </a:r>
            <a:r>
              <a:rPr lang="ru-RU" dirty="0"/>
              <a:t> </a:t>
            </a:r>
            <a:r>
              <a:rPr lang="ru-RU" sz="2800" dirty="0"/>
              <a:t>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526C0-5B61-4157-B75D-E3397209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Повышение эффективности взаимодействия между преподавателями и студентами в учебном процессе.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CFF1E-77C8-4A9F-83F1-FFE96EC7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1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79F4-439F-4CE0-BC63-F068F9FF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80D40-0992-4CBE-91F6-A7344113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3898"/>
            <a:ext cx="9603275" cy="346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Проектирование базы данных</a:t>
            </a:r>
          </a:p>
          <a:p>
            <a:pPr marL="0" indent="0">
              <a:buNone/>
            </a:pPr>
            <a:r>
              <a:rPr lang="ru-RU" dirty="0"/>
              <a:t>Разработка сервиса авторизации пользователей</a:t>
            </a:r>
          </a:p>
          <a:p>
            <a:pPr marL="0" indent="0">
              <a:buNone/>
            </a:pPr>
            <a:r>
              <a:rPr lang="ru-RU" dirty="0"/>
              <a:t>Разработка сервиса ресурсов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19B309-E204-4162-84DF-0F4EAF26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13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FD1FB-FFAB-4E01-9CDF-7CD1969E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Анализ предметной области</a:t>
            </a: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F14B097E-6959-4402-ACCA-A06BD1F8C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163304"/>
              </p:ext>
            </p:extLst>
          </p:nvPr>
        </p:nvGraphicFramePr>
        <p:xfrm>
          <a:off x="1023940" y="1765882"/>
          <a:ext cx="97202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96632238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98045010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699471797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039859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(студент)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студента ИжГТУ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247188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Расписание занятий в удобном виде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3139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у списку студентов группы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208370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новостей университета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5338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объявлений старосты и преподавателей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66071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Удобный интерфейс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есть(+-)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60133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Староста может размещать объявления для студентов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2108084239"/>
                  </a:ext>
                </a:extLst>
              </a:tr>
            </a:tbl>
          </a:graphicData>
        </a:graphic>
      </p:graphicFrame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E509A0-2928-4DF8-924C-2C7034BF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20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0510C60-9ED4-4D4E-9836-8C2DB50A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Анализ предметной области</a:t>
            </a: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FF38100D-FBC2-43E7-8783-02905514E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338966"/>
              </p:ext>
            </p:extLst>
          </p:nvPr>
        </p:nvGraphicFramePr>
        <p:xfrm>
          <a:off x="923270" y="1782661"/>
          <a:ext cx="9720260" cy="28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250470939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93267003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981145997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794616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(студент)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студента ИжГТУ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356654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Возможность посмотреть релевантную информацию об изучаемом предмете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64293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Доступный профиль преподавателя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2526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Отслеживание прогресса выполнения заданий по предмету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992509770"/>
                  </a:ext>
                </a:extLst>
              </a:tr>
              <a:tr h="32589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Зачетная книжка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84272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Староста может отмечать посещаемость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68521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к статусу преподавателя (в каком кабинете проводит пару в данный момент, командировка, отпуск, больничный)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902229056"/>
                  </a:ext>
                </a:extLst>
              </a:tr>
            </a:tbl>
          </a:graphicData>
        </a:graphic>
      </p:graphicFrame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19240A-87C0-4E00-A7C5-B2BAF680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549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990B9-0EB1-463D-8AB5-3B849992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Анализ предметной области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8990ABD-E278-491C-B1ED-01034F6F1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552274"/>
              </p:ext>
            </p:extLst>
          </p:nvPr>
        </p:nvGraphicFramePr>
        <p:xfrm>
          <a:off x="1023940" y="1816216"/>
          <a:ext cx="97202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108598422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48463798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58699318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4261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(преподаватель)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преподавателя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371907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Расписание занятий в удобном виде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398307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к списку студентов обучаемых групп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 (если подписались)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415513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новостей университета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48836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Возможность писать объявления для обучаемых групп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03257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 студента с контактной информацией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439755269"/>
                  </a:ext>
                </a:extLst>
              </a:tr>
            </a:tbl>
          </a:graphicData>
        </a:graphic>
      </p:graphicFrame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30EB58E1-DC74-4049-880F-52D0ADCF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610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AAEA9-DF31-4531-8CFA-4F7852BE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(варианты использования)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F54882-35FE-4EFC-843C-395C89B0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33" y="1947446"/>
            <a:ext cx="5654716" cy="4410831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0735B7-05F6-47ED-90B2-F640E77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481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AAEA9-DF31-4531-8CFA-4F7852BE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(варианты использования)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119CBB-9265-4DC2-9CC0-1386CF53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314" y="1770572"/>
            <a:ext cx="5833253" cy="4805673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3A3312-8261-4698-AC3F-5E0C5C69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415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62022-F41B-47A5-A1F5-5E853E12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43" y="880842"/>
            <a:ext cx="9603275" cy="825332"/>
          </a:xfrm>
        </p:spPr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(структурная схема)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A11B5D6-1E16-415C-8B4F-D04A72BE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93603"/>
              </p:ext>
            </p:extLst>
          </p:nvPr>
        </p:nvGraphicFramePr>
        <p:xfrm>
          <a:off x="1450976" y="2016125"/>
          <a:ext cx="9603274" cy="356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ACB1F3F-B76B-4020-94F5-EBF563F97FE3}"/>
              </a:ext>
            </a:extLst>
          </p:cNvPr>
          <p:cNvSpPr txBox="1"/>
          <p:nvPr/>
        </p:nvSpPr>
        <p:spPr>
          <a:xfrm>
            <a:off x="9110444" y="251670"/>
            <a:ext cx="23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Поздеев М. Л. </a:t>
            </a:r>
          </a:p>
          <a:p>
            <a:r>
              <a:rPr lang="ru-RU" dirty="0"/>
              <a:t>Зырянов И. О.  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8115EB-5F2D-4B8F-9C05-C01A5AB8A768}"/>
              </a:ext>
            </a:extLst>
          </p:cNvPr>
          <p:cNvSpPr/>
          <p:nvPr/>
        </p:nvSpPr>
        <p:spPr>
          <a:xfrm>
            <a:off x="10654018" y="369116"/>
            <a:ext cx="159391" cy="142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2A26DBD-2416-4EE3-B6CD-73572B50E014}"/>
              </a:ext>
            </a:extLst>
          </p:cNvPr>
          <p:cNvSpPr/>
          <p:nvPr/>
        </p:nvSpPr>
        <p:spPr>
          <a:xfrm>
            <a:off x="10654018" y="629174"/>
            <a:ext cx="159391" cy="1426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E58E8170-A221-4C9A-945F-D15F3916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687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970</TotalTime>
  <Words>400</Words>
  <Application>Microsoft Office PowerPoint</Application>
  <PresentationFormat>Широкоэкранный</PresentationFormat>
  <Paragraphs>136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</vt:lpstr>
      <vt:lpstr>Tw Cen MT</vt:lpstr>
      <vt:lpstr>Tw Cen MT Condensed</vt:lpstr>
      <vt:lpstr>Wingdings 3</vt:lpstr>
      <vt:lpstr>Интеграл</vt:lpstr>
      <vt:lpstr>ПОЯСНИТЕЛЬНАЯ ЗАПИСКА к выпускной квалификационной работе бакалавра на тему «Система управления учебным процессом. Серверная часть»</vt:lpstr>
      <vt:lpstr>Цель работы</vt:lpstr>
      <vt:lpstr>Задачи работы</vt:lpstr>
      <vt:lpstr>Анализ предметной области</vt:lpstr>
      <vt:lpstr>Анализ предметной области</vt:lpstr>
      <vt:lpstr>Анализ предметной области</vt:lpstr>
      <vt:lpstr>Проектирование архитектуры системы (варианты использования)</vt:lpstr>
      <vt:lpstr>Проектирование архитектуры системы (варианты использования)</vt:lpstr>
      <vt:lpstr>Проектирование архитектуры системы (структурная схема)</vt:lpstr>
      <vt:lpstr>Проектирование архитектуры системы (связи между модулями приложения студента)</vt:lpstr>
      <vt:lpstr>Проектирование архитектуры системы (связи между модулями приложения преподавателя)</vt:lpstr>
      <vt:lpstr>Разработка сервиса авторизации. Регистрация</vt:lpstr>
      <vt:lpstr>Разработка сервиса авторизации. Аутентификация и авторизация</vt:lpstr>
      <vt:lpstr>Разработка сервиса ресурсов</vt:lpstr>
      <vt:lpstr>Презентация PowerPoint</vt:lpstr>
      <vt:lpstr>СОДЕРЖАНИЕ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 Поздеев</cp:lastModifiedBy>
  <cp:revision>30</cp:revision>
  <dcterms:created xsi:type="dcterms:W3CDTF">2020-03-18T11:39:07Z</dcterms:created>
  <dcterms:modified xsi:type="dcterms:W3CDTF">2020-05-21T21:14:57Z</dcterms:modified>
</cp:coreProperties>
</file>