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</a:t>
          </a:r>
          <a:r>
            <a:rPr lang="en-US" dirty="0"/>
            <a:t>WEB API</a:t>
          </a:r>
          <a:endParaRPr lang="ru-RU" dirty="0"/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0" presStyleCnt="5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0" presStyleCnt="5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0" presStyleCnt="5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1" presStyleCnt="5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1" presStyleCnt="5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1" presStyleCnt="5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2" presStyleCnt="5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2" presStyleCnt="5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2" presStyleCnt="5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3" presStyleCnt="5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3" presStyleCnt="5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3" presStyleCnt="5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4" presStyleCnt="5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4" presStyleCnt="5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4" presStyleCnt="5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</a:t>
          </a:r>
          <a:r>
            <a:rPr lang="en-US" sz="900" kern="1200" dirty="0"/>
            <a:t>WEB API</a:t>
          </a:r>
          <a:endParaRPr lang="ru-RU" sz="900" kern="1200" dirty="0"/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943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880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17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96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558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99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236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4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3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08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30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Авторы: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-191-2), Зырянов Иван Олегович (группа Б0</a:t>
            </a:r>
            <a:r>
              <a:rPr lang="en-US" dirty="0"/>
              <a:t>8</a:t>
            </a:r>
            <a:r>
              <a:rPr lang="ru-RU" dirty="0"/>
              <a:t>-191-2)</a:t>
            </a:r>
          </a:p>
          <a:p>
            <a:pPr marL="0" indent="0">
              <a:buNone/>
            </a:pPr>
            <a:r>
              <a:rPr lang="ru-RU" dirty="0"/>
              <a:t>Руководитель: </a:t>
            </a:r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Разработка базы данных</a:t>
            </a:r>
          </a:p>
          <a:p>
            <a:r>
              <a:rPr lang="ru-RU" dirty="0"/>
              <a:t>Разработка сервиса авторизации пользователей</a:t>
            </a:r>
          </a:p>
          <a:p>
            <a:r>
              <a:rPr lang="ru-RU" dirty="0"/>
              <a:t>Разработка сервиса взаимодействия клиента с базой данных</a:t>
            </a:r>
          </a:p>
          <a:p>
            <a:r>
              <a:rPr lang="ru-RU" dirty="0"/>
              <a:t>Разработка клиентских приложений (для мобильных устройств, для ПК)</a:t>
            </a:r>
          </a:p>
          <a:p>
            <a:r>
              <a:rPr lang="ru-RU" dirty="0"/>
              <a:t>Разработка клиентского модуля студента</a:t>
            </a:r>
          </a:p>
          <a:p>
            <a:r>
              <a:rPr lang="ru-RU" dirty="0"/>
              <a:t>Разработка клиентского модуля преподавателя</a:t>
            </a:r>
          </a:p>
          <a:p>
            <a:r>
              <a:rPr lang="ru-RU" dirty="0"/>
              <a:t>Разработка клиентского модуля авторизации</a:t>
            </a:r>
          </a:p>
          <a:p>
            <a:r>
              <a:rPr lang="ru-RU" dirty="0"/>
              <a:t>Проектирование архитектуры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14B097E-6959-4402-ACCA-A06BD1F8C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374471"/>
              </p:ext>
            </p:extLst>
          </p:nvPr>
        </p:nvGraphicFramePr>
        <p:xfrm>
          <a:off x="1450975" y="2016125"/>
          <a:ext cx="96043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3966322381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8045010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699471797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03985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Сайт ИжГТУ (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88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Актуальное расписание занятий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у списку студентов группы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7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8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объявлений старосты и преподавателей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7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Удобный интерфейс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есть(+-)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3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у старосты размещать объявления для студентов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0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0510C60-9ED4-4D4E-9836-8C2DB50A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F38100D-FBC2-43E7-8783-02905514E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60988"/>
              </p:ext>
            </p:extLst>
          </p:nvPr>
        </p:nvGraphicFramePr>
        <p:xfrm>
          <a:off x="1450975" y="2016125"/>
          <a:ext cx="9604372" cy="255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2504709391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93267003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81145997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794616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Сайт ИжГТУ (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5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посмотреть релевантную информацию об изучаемом предмете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9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Доступный профиль преподавателя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Отслеживание прогресса выполнения заданий по предмету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2509770"/>
                  </a:ext>
                </a:extLst>
              </a:tr>
              <a:tr h="3258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Зачетная книжка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72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Возможносность у старосты отмечать посещаемость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статусу преподавателя (в каком кабинете проводит пару)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222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90B9-0EB1-463D-8AB5-3B84999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8990ABD-E278-491C-B1ED-01034F6F1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041888"/>
              </p:ext>
            </p:extLst>
          </p:nvPr>
        </p:nvGraphicFramePr>
        <p:xfrm>
          <a:off x="1450975" y="2016125"/>
          <a:ext cx="9604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08598422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484637982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586993183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4261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(преподаватель)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преподавателя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Сайт ИжГТУ (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907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Актуальное расписание занятий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07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списку студентов обучаемых групп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 (если подписались)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1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3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писать объявления для обучаемых групп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257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студента с контактной информацией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75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0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718"/>
          </a:xfrm>
        </p:spPr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59914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340</TotalTime>
  <Words>330</Words>
  <Application>Microsoft Office PowerPoint</Application>
  <PresentationFormat>Широкоэкранный</PresentationFormat>
  <Paragraphs>107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Галерея</vt:lpstr>
      <vt:lpstr>ПОЯСНИТЕЛЬНАЯ ЗАПИСКА к выпускной квалификационной работе бакалавра на тему «Система управления учебным процессом»</vt:lpstr>
      <vt:lpstr>Цель работы</vt:lpstr>
      <vt:lpstr>Задачи работы</vt:lpstr>
      <vt:lpstr>Анализ предметной области</vt:lpstr>
      <vt:lpstr>Анализ предметной области</vt:lpstr>
      <vt:lpstr>Анализ предметной области</vt:lpstr>
      <vt:lpstr>Структурная схема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15</cp:revision>
  <dcterms:created xsi:type="dcterms:W3CDTF">2020-03-18T11:39:07Z</dcterms:created>
  <dcterms:modified xsi:type="dcterms:W3CDTF">2020-04-09T19:00:02Z</dcterms:modified>
</cp:coreProperties>
</file>