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943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9880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172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966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558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899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236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245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431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084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302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5D144-0AA0-4484-AD63-992730D6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61"/>
            <a:ext cx="9603275" cy="1994170"/>
          </a:xfrm>
        </p:spPr>
        <p:txBody>
          <a:bodyPr>
            <a:normAutofit/>
          </a:bodyPr>
          <a:lstStyle/>
          <a:p>
            <a:r>
              <a:rPr lang="ru-RU" sz="2800" dirty="0"/>
              <a:t>ПОЯСНИТЕЛЬНАЯ ЗАПИСКА</a:t>
            </a:r>
            <a:br>
              <a:rPr lang="ru-RU" sz="2800" dirty="0"/>
            </a:br>
            <a:r>
              <a:rPr lang="ru-RU" sz="2800" dirty="0"/>
              <a:t>к выпускной квалификационной работе бакалавра на тему «Создание сервиса ведения учебного процесса в университете»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B3A2D-FC0E-4695-ACF5-275145C6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Авторы: Поздеев Максим Львович (группа Б01-191-2), Зырянов Иван Олегович (группа Б01-191-2)</a:t>
            </a:r>
          </a:p>
          <a:p>
            <a:pPr marL="0" indent="0">
              <a:buNone/>
            </a:pPr>
            <a:r>
              <a:rPr lang="ru-RU"/>
              <a:t>Руководитель: </a:t>
            </a:r>
          </a:p>
        </p:txBody>
      </p:sp>
    </p:spTree>
    <p:extLst>
      <p:ext uri="{BB962C8B-B14F-4D97-AF65-F5344CB8AC3E}">
        <p14:creationId xmlns:p14="http://schemas.microsoft.com/office/powerpoint/2010/main" val="2573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F4DE5-0BED-426A-ACF0-234F779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27003"/>
          </a:xfrm>
        </p:spPr>
        <p:txBody>
          <a:bodyPr/>
          <a:lstStyle/>
          <a:p>
            <a:r>
              <a:rPr lang="ru-RU" sz="2800" dirty="0"/>
              <a:t>Цель</a:t>
            </a:r>
            <a:r>
              <a:rPr lang="ru-RU" dirty="0"/>
              <a:t> </a:t>
            </a:r>
            <a:r>
              <a:rPr lang="ru-RU" sz="2800" dirty="0"/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526C0-5B61-4157-B75D-E3397209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Повышение эффективности взаимодействия между участниками учебного процесса в университете</a:t>
            </a:r>
          </a:p>
        </p:txBody>
      </p:sp>
    </p:spTree>
    <p:extLst>
      <p:ext uri="{BB962C8B-B14F-4D97-AF65-F5344CB8AC3E}">
        <p14:creationId xmlns:p14="http://schemas.microsoft.com/office/powerpoint/2010/main" val="4258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79F4-439F-4CE0-BC63-F068F9FF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80D40-0992-4CBE-91F6-A734411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3898"/>
            <a:ext cx="9603275" cy="3462448"/>
          </a:xfrm>
        </p:spPr>
        <p:txBody>
          <a:bodyPr/>
          <a:lstStyle/>
          <a:p>
            <a:r>
              <a:rPr lang="ru-RU" dirty="0"/>
              <a:t>Разработка базы данных</a:t>
            </a:r>
          </a:p>
          <a:p>
            <a:r>
              <a:rPr lang="ru-RU" dirty="0"/>
              <a:t>Разработка сервиса авторизации пользователей</a:t>
            </a:r>
          </a:p>
          <a:p>
            <a:r>
              <a:rPr lang="ru-RU" dirty="0"/>
              <a:t>Разработка сервиса взаимодействия клиента с базой данных</a:t>
            </a:r>
          </a:p>
          <a:p>
            <a:r>
              <a:rPr lang="ru-RU" dirty="0"/>
              <a:t>Разработка клиентских приложений (для мобильных устройств, для ПК)</a:t>
            </a:r>
          </a:p>
        </p:txBody>
      </p:sp>
    </p:spTree>
    <p:extLst>
      <p:ext uri="{BB962C8B-B14F-4D97-AF65-F5344CB8AC3E}">
        <p14:creationId xmlns:p14="http://schemas.microsoft.com/office/powerpoint/2010/main" val="33513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D1FB-FFAB-4E01-9CDF-7CD1969E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C60AB36-9E25-4004-8F10-F6977451F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649" y="2692961"/>
            <a:ext cx="7124447" cy="21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489E8-CE59-43E7-9FAF-4BAAAF2B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Структурная схема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9522A8-B72A-4F01-BA20-587DBB761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794" y="2016125"/>
            <a:ext cx="6429188" cy="47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5782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80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Галерея</vt:lpstr>
      <vt:lpstr>ПОЯСНИТЕЛЬНАЯ ЗАПИСКА к выпускной квалификационной работе бакалавра на тему «Создание сервиса ведения учебного процесса в университете»</vt:lpstr>
      <vt:lpstr>Цель работы</vt:lpstr>
      <vt:lpstr>Задачи работы</vt:lpstr>
      <vt:lpstr>Анализ предметной области</vt:lpstr>
      <vt:lpstr>Структурная схема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8</cp:revision>
  <dcterms:created xsi:type="dcterms:W3CDTF">2020-03-18T11:39:07Z</dcterms:created>
  <dcterms:modified xsi:type="dcterms:W3CDTF">2020-03-18T13:27:24Z</dcterms:modified>
</cp:coreProperties>
</file>