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ресурсов</a:t>
          </a:r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21CC3D3A-9829-4DF5-9498-01EE35CF4ECC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Регистрация пользователей</a:t>
          </a:r>
        </a:p>
      </dgm:t>
    </dgm:pt>
    <dgm:pt modelId="{9CB50F07-0A78-4DCA-AAFD-7F41E98DDC5C}" type="parTrans" cxnId="{1A2A6633-07E4-4D77-9CD0-8CA46D17357B}">
      <dgm:prSet/>
      <dgm:spPr/>
      <dgm:t>
        <a:bodyPr/>
        <a:lstStyle/>
        <a:p>
          <a:endParaRPr lang="ru-RU"/>
        </a:p>
      </dgm:t>
    </dgm:pt>
    <dgm:pt modelId="{FB85B64A-BEB1-4407-B6C4-B32D293F82FB}" type="sibTrans" cxnId="{1A2A6633-07E4-4D77-9CD0-8CA46D17357B}">
      <dgm:prSet/>
      <dgm:spPr/>
      <dgm:t>
        <a:bodyPr/>
        <a:lstStyle/>
        <a:p>
          <a:endParaRPr lang="ru-RU"/>
        </a:p>
      </dgm:t>
    </dgm:pt>
    <dgm:pt modelId="{72E7C2E9-0361-41BC-AB34-AED3242A24D3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ADD18322-15DA-437B-A39B-21ED699449B6}" type="parTrans" cxnId="{6C17EF39-D18B-44B9-BD7E-33C61DB25F05}">
      <dgm:prSet/>
      <dgm:spPr/>
      <dgm:t>
        <a:bodyPr/>
        <a:lstStyle/>
        <a:p>
          <a:endParaRPr lang="ru-RU"/>
        </a:p>
      </dgm:t>
    </dgm:pt>
    <dgm:pt modelId="{BF3BEA96-4AAE-45A6-BB71-9B21C030C389}" type="sibTrans" cxnId="{6C17EF39-D18B-44B9-BD7E-33C61DB25F05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59F77081-A76A-4D1C-9C48-B570E0CF44FB}" type="pres">
      <dgm:prSet presAssocID="{9CB50F07-0A78-4DCA-AAFD-7F41E98DDC5C}" presName="Name37" presStyleLbl="parChTrans1D3" presStyleIdx="0" presStyleCnt="7"/>
      <dgm:spPr/>
    </dgm:pt>
    <dgm:pt modelId="{95298058-B795-439C-9301-FB6C5C575F24}" type="pres">
      <dgm:prSet presAssocID="{21CC3D3A-9829-4DF5-9498-01EE35CF4ECC}" presName="hierRoot2" presStyleCnt="0">
        <dgm:presLayoutVars>
          <dgm:hierBranch val="init"/>
        </dgm:presLayoutVars>
      </dgm:prSet>
      <dgm:spPr/>
    </dgm:pt>
    <dgm:pt modelId="{C8C2BA06-017E-480C-BEAF-132949A761A1}" type="pres">
      <dgm:prSet presAssocID="{21CC3D3A-9829-4DF5-9498-01EE35CF4ECC}" presName="rootComposite" presStyleCnt="0"/>
      <dgm:spPr/>
    </dgm:pt>
    <dgm:pt modelId="{7C03A4D4-B47B-4D37-8069-F22DDA619E24}" type="pres">
      <dgm:prSet presAssocID="{21CC3D3A-9829-4DF5-9498-01EE35CF4ECC}" presName="rootText" presStyleLbl="node3" presStyleIdx="0" presStyleCnt="7">
        <dgm:presLayoutVars>
          <dgm:chPref val="3"/>
        </dgm:presLayoutVars>
      </dgm:prSet>
      <dgm:spPr/>
    </dgm:pt>
    <dgm:pt modelId="{CFD85BC5-E6EC-477B-8728-A9D712C552B5}" type="pres">
      <dgm:prSet presAssocID="{21CC3D3A-9829-4DF5-9498-01EE35CF4ECC}" presName="rootConnector" presStyleLbl="node3" presStyleIdx="0" presStyleCnt="7"/>
      <dgm:spPr/>
    </dgm:pt>
    <dgm:pt modelId="{DCE3E667-AC4B-49EB-9F02-42BA1657A334}" type="pres">
      <dgm:prSet presAssocID="{21CC3D3A-9829-4DF5-9498-01EE35CF4ECC}" presName="hierChild4" presStyleCnt="0"/>
      <dgm:spPr/>
    </dgm:pt>
    <dgm:pt modelId="{37B0303F-F1EF-47D5-87D3-A5D21C2ADC20}" type="pres">
      <dgm:prSet presAssocID="{21CC3D3A-9829-4DF5-9498-01EE35CF4ECC}" presName="hierChild5" presStyleCnt="0"/>
      <dgm:spPr/>
    </dgm:pt>
    <dgm:pt modelId="{20AE111D-2E6D-41F8-AECD-33A73CBD4E8B}" type="pres">
      <dgm:prSet presAssocID="{ADD18322-15DA-437B-A39B-21ED699449B6}" presName="Name37" presStyleLbl="parChTrans1D3" presStyleIdx="1" presStyleCnt="7"/>
      <dgm:spPr/>
    </dgm:pt>
    <dgm:pt modelId="{D16EB44C-8939-4DE1-979F-3137F3D608F7}" type="pres">
      <dgm:prSet presAssocID="{72E7C2E9-0361-41BC-AB34-AED3242A24D3}" presName="hierRoot2" presStyleCnt="0">
        <dgm:presLayoutVars>
          <dgm:hierBranch val="init"/>
        </dgm:presLayoutVars>
      </dgm:prSet>
      <dgm:spPr/>
    </dgm:pt>
    <dgm:pt modelId="{F91A4845-09CB-4DAF-92F3-55CA958DD092}" type="pres">
      <dgm:prSet presAssocID="{72E7C2E9-0361-41BC-AB34-AED3242A24D3}" presName="rootComposite" presStyleCnt="0"/>
      <dgm:spPr/>
    </dgm:pt>
    <dgm:pt modelId="{5160B6BE-6956-4B37-A4F5-902F56B3729C}" type="pres">
      <dgm:prSet presAssocID="{72E7C2E9-0361-41BC-AB34-AED3242A24D3}" presName="rootText" presStyleLbl="node3" presStyleIdx="1" presStyleCnt="7">
        <dgm:presLayoutVars>
          <dgm:chPref val="3"/>
        </dgm:presLayoutVars>
      </dgm:prSet>
      <dgm:spPr/>
    </dgm:pt>
    <dgm:pt modelId="{E68E267C-8E31-4BA3-ADD1-C89CA8951859}" type="pres">
      <dgm:prSet presAssocID="{72E7C2E9-0361-41BC-AB34-AED3242A24D3}" presName="rootConnector" presStyleLbl="node3" presStyleIdx="1" presStyleCnt="7"/>
      <dgm:spPr/>
    </dgm:pt>
    <dgm:pt modelId="{761C359F-83C6-46FE-A8E6-46F1A633DD9D}" type="pres">
      <dgm:prSet presAssocID="{72E7C2E9-0361-41BC-AB34-AED3242A24D3}" presName="hierChild4" presStyleCnt="0"/>
      <dgm:spPr/>
    </dgm:pt>
    <dgm:pt modelId="{5014330B-A6FC-4E2A-BBB4-0925CEFF7024}" type="pres">
      <dgm:prSet presAssocID="{72E7C2E9-0361-41BC-AB34-AED3242A24D3}" presName="hierChild5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2" presStyleCnt="7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2" presStyleCnt="7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2" presStyleCnt="7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3" presStyleCnt="7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3" presStyleCnt="7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3" presStyleCnt="7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4" presStyleCnt="7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4" presStyleCnt="7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4" presStyleCnt="7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5" presStyleCnt="7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5" presStyleCnt="7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5" presStyleCnt="7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6" presStyleCnt="7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6" presStyleCnt="7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6" presStyleCnt="7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C1B8032C-BE04-43D7-93C1-F48D976280AF}" type="presOf" srcId="{21CC3D3A-9829-4DF5-9498-01EE35CF4ECC}" destId="{CFD85BC5-E6EC-477B-8728-A9D712C552B5}" srcOrd="1" destOrd="0" presId="urn:microsoft.com/office/officeart/2005/8/layout/orgChart1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1A2A6633-07E4-4D77-9CD0-8CA46D17357B}" srcId="{1444356A-2CCC-4DF1-8060-845304F1A121}" destId="{21CC3D3A-9829-4DF5-9498-01EE35CF4ECC}" srcOrd="0" destOrd="0" parTransId="{9CB50F07-0A78-4DCA-AAFD-7F41E98DDC5C}" sibTransId="{FB85B64A-BEB1-4407-B6C4-B32D293F82FB}"/>
    <dgm:cxn modelId="{6C17EF39-D18B-44B9-BD7E-33C61DB25F05}" srcId="{1444356A-2CCC-4DF1-8060-845304F1A121}" destId="{72E7C2E9-0361-41BC-AB34-AED3242A24D3}" srcOrd="1" destOrd="0" parTransId="{ADD18322-15DA-437B-A39B-21ED699449B6}" sibTransId="{BF3BEA96-4AAE-45A6-BB71-9B21C030C389}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21444F88-8D63-4A24-97F6-80F473D00442}" type="presOf" srcId="{ADD18322-15DA-437B-A39B-21ED699449B6}" destId="{20AE111D-2E6D-41F8-AECD-33A73CBD4E8B}" srcOrd="0" destOrd="0" presId="urn:microsoft.com/office/officeart/2005/8/layout/orgChart1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7DBABB3-745D-4271-8DC1-73F114384608}" type="presOf" srcId="{72E7C2E9-0361-41BC-AB34-AED3242A24D3}" destId="{E68E267C-8E31-4BA3-ADD1-C89CA8951859}" srcOrd="1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367ACFEB-68BB-48B0-94AC-0612F5D53433}" type="presOf" srcId="{9CB50F07-0A78-4DCA-AAFD-7F41E98DDC5C}" destId="{59F77081-A76A-4D1C-9C48-B570E0CF44FB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DBBC27F1-0AC8-48DD-9454-50D9EB8F3C7A}" type="presOf" srcId="{21CC3D3A-9829-4DF5-9498-01EE35CF4ECC}" destId="{7C03A4D4-B47B-4D37-8069-F22DDA619E24}" srcOrd="0" destOrd="0" presId="urn:microsoft.com/office/officeart/2005/8/layout/orgChart1"/>
    <dgm:cxn modelId="{EE813FF5-DCB0-405D-A172-509F7EE29D9C}" type="presOf" srcId="{72E7C2E9-0361-41BC-AB34-AED3242A24D3}" destId="{5160B6BE-6956-4B37-A4F5-902F56B3729C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3A41CAE8-C728-4E95-9BC5-6AAAB71BD04B}" type="presParOf" srcId="{843ABC10-23B0-4A02-82C9-6B0B1EC697CF}" destId="{59F77081-A76A-4D1C-9C48-B570E0CF44FB}" srcOrd="0" destOrd="0" presId="urn:microsoft.com/office/officeart/2005/8/layout/orgChart1"/>
    <dgm:cxn modelId="{CAC1FDDB-B922-4EEF-BF6A-477CC83104AE}" type="presParOf" srcId="{843ABC10-23B0-4A02-82C9-6B0B1EC697CF}" destId="{95298058-B795-439C-9301-FB6C5C575F24}" srcOrd="1" destOrd="0" presId="urn:microsoft.com/office/officeart/2005/8/layout/orgChart1"/>
    <dgm:cxn modelId="{C42DB1D0-200B-4A6F-8411-B487CBA0B5F9}" type="presParOf" srcId="{95298058-B795-439C-9301-FB6C5C575F24}" destId="{C8C2BA06-017E-480C-BEAF-132949A761A1}" srcOrd="0" destOrd="0" presId="urn:microsoft.com/office/officeart/2005/8/layout/orgChart1"/>
    <dgm:cxn modelId="{65517316-E631-471C-B915-2A33C44A891E}" type="presParOf" srcId="{C8C2BA06-017E-480C-BEAF-132949A761A1}" destId="{7C03A4D4-B47B-4D37-8069-F22DDA619E24}" srcOrd="0" destOrd="0" presId="urn:microsoft.com/office/officeart/2005/8/layout/orgChart1"/>
    <dgm:cxn modelId="{D2EE715F-56B6-4225-96F2-0FE04FDC20BD}" type="presParOf" srcId="{C8C2BA06-017E-480C-BEAF-132949A761A1}" destId="{CFD85BC5-E6EC-477B-8728-A9D712C552B5}" srcOrd="1" destOrd="0" presId="urn:microsoft.com/office/officeart/2005/8/layout/orgChart1"/>
    <dgm:cxn modelId="{79CBA504-43DD-4A06-987E-A15FBDA40BEF}" type="presParOf" srcId="{95298058-B795-439C-9301-FB6C5C575F24}" destId="{DCE3E667-AC4B-49EB-9F02-42BA1657A334}" srcOrd="1" destOrd="0" presId="urn:microsoft.com/office/officeart/2005/8/layout/orgChart1"/>
    <dgm:cxn modelId="{E41E68B0-1B90-4239-A87C-9C0FE5221102}" type="presParOf" srcId="{95298058-B795-439C-9301-FB6C5C575F24}" destId="{37B0303F-F1EF-47D5-87D3-A5D21C2ADC20}" srcOrd="2" destOrd="0" presId="urn:microsoft.com/office/officeart/2005/8/layout/orgChart1"/>
    <dgm:cxn modelId="{25D4C4C6-CBB6-40C1-9778-A8BC093840CA}" type="presParOf" srcId="{843ABC10-23B0-4A02-82C9-6B0B1EC697CF}" destId="{20AE111D-2E6D-41F8-AECD-33A73CBD4E8B}" srcOrd="2" destOrd="0" presId="urn:microsoft.com/office/officeart/2005/8/layout/orgChart1"/>
    <dgm:cxn modelId="{16FC2271-63C2-4D67-8906-9EC8FEF647CA}" type="presParOf" srcId="{843ABC10-23B0-4A02-82C9-6B0B1EC697CF}" destId="{D16EB44C-8939-4DE1-979F-3137F3D608F7}" srcOrd="3" destOrd="0" presId="urn:microsoft.com/office/officeart/2005/8/layout/orgChart1"/>
    <dgm:cxn modelId="{AF0EC86B-21BD-47D2-A34F-4DECA32657C4}" type="presParOf" srcId="{D16EB44C-8939-4DE1-979F-3137F3D608F7}" destId="{F91A4845-09CB-4DAF-92F3-55CA958DD092}" srcOrd="0" destOrd="0" presId="urn:microsoft.com/office/officeart/2005/8/layout/orgChart1"/>
    <dgm:cxn modelId="{B131D1E1-E9EC-4B31-9707-6B6AD5F614EA}" type="presParOf" srcId="{F91A4845-09CB-4DAF-92F3-55CA958DD092}" destId="{5160B6BE-6956-4B37-A4F5-902F56B3729C}" srcOrd="0" destOrd="0" presId="urn:microsoft.com/office/officeart/2005/8/layout/orgChart1"/>
    <dgm:cxn modelId="{EF94B806-8156-4447-B215-358C86D3CF5B}" type="presParOf" srcId="{F91A4845-09CB-4DAF-92F3-55CA958DD092}" destId="{E68E267C-8E31-4BA3-ADD1-C89CA8951859}" srcOrd="1" destOrd="0" presId="urn:microsoft.com/office/officeart/2005/8/layout/orgChart1"/>
    <dgm:cxn modelId="{24F35CCE-4037-4B04-BE84-F1850DD5D5BF}" type="presParOf" srcId="{D16EB44C-8939-4DE1-979F-3137F3D608F7}" destId="{761C359F-83C6-46FE-A8E6-46F1A633DD9D}" srcOrd="1" destOrd="0" presId="urn:microsoft.com/office/officeart/2005/8/layout/orgChart1"/>
    <dgm:cxn modelId="{BA93FE39-B486-4602-9C20-C87F7D091901}" type="presParOf" srcId="{D16EB44C-8939-4DE1-979F-3137F3D608F7}" destId="{5014330B-A6FC-4E2A-BBB4-0925CEFF7024}" srcOrd="2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E111D-2E6D-41F8-AECD-33A73CBD4E8B}">
      <dsp:nvSpPr>
        <dsp:cNvPr id="0" name=""/>
        <dsp:cNvSpPr/>
      </dsp:nvSpPr>
      <dsp:spPr>
        <a:xfrm>
          <a:off x="3597842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7081-A76A-4D1C-9C48-B570E0CF44FB}">
      <dsp:nvSpPr>
        <dsp:cNvPr id="0" name=""/>
        <dsp:cNvSpPr/>
      </dsp:nvSpPr>
      <dsp:spPr>
        <a:xfrm>
          <a:off x="3597842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7C03A4D4-B47B-4D37-8069-F22DDA619E24}">
      <dsp:nvSpPr>
        <dsp:cNvPr id="0" name=""/>
        <dsp:cNvSpPr/>
      </dsp:nvSpPr>
      <dsp:spPr>
        <a:xfrm>
          <a:off x="3757638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Регистрация пользователей</a:t>
          </a:r>
        </a:p>
      </dsp:txBody>
      <dsp:txXfrm>
        <a:off x="3757638" y="1516290"/>
        <a:ext cx="1065304" cy="532652"/>
      </dsp:txXfrm>
    </dsp:sp>
    <dsp:sp modelId="{5160B6BE-6956-4B37-A4F5-902F56B3729C}">
      <dsp:nvSpPr>
        <dsp:cNvPr id="0" name=""/>
        <dsp:cNvSpPr/>
      </dsp:nvSpPr>
      <dsp:spPr>
        <a:xfrm>
          <a:off x="3757638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Авторизация пользователей</a:t>
          </a:r>
        </a:p>
      </dsp:txBody>
      <dsp:txXfrm>
        <a:off x="3757638" y="2272656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ресурсов</a:t>
          </a:r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C8CA-A229-406B-BB94-4DFDE26F307A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058F-6E6B-49AA-84C5-4A9BDD4B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3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7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4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17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5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2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5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процессом. Серверная часть»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 </a:t>
            </a:r>
          </a:p>
          <a:p>
            <a:pPr marL="0" indent="0">
              <a:buNone/>
            </a:pPr>
            <a:r>
              <a:rPr lang="ru-RU" dirty="0"/>
              <a:t>Руководитель: Султанов Равиль Олегович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E99465-FD30-4482-87E9-17D6200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студента)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7B18F45-1DE2-4CE1-A49D-E7254D25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892" y="1799438"/>
            <a:ext cx="6532543" cy="4564910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3A956-6676-402A-B421-BAD95153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15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преподавателя)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C00BD9-560B-422C-BEC9-EC008E2FC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01" y="1795181"/>
            <a:ext cx="6082018" cy="4938892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AACD65-F5B1-492A-9319-CDC1A3C0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046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Регистрация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6DDBD98-982C-48F1-9E68-5E683AF7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575" y="1661020"/>
            <a:ext cx="1765570" cy="4647706"/>
          </a:xfrm>
          <a:prstGeom prst="rect">
            <a:avLst/>
          </a:prstGeom>
        </p:spPr>
      </p:pic>
      <p:sp>
        <p:nvSpPr>
          <p:cNvPr id="16" name="Нижний колонтитул 3">
            <a:extLst>
              <a:ext uri="{FF2B5EF4-FFF2-40B4-BE49-F238E27FC236}">
                <a16:creationId xmlns:a16="http://schemas.microsoft.com/office/drawing/2014/main" id="{C587850E-038B-4AE3-9953-E9A4F010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13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Аутентификация и 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BA2765-E2FB-4505-AB32-2EB3B4D7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994" y="1752600"/>
            <a:ext cx="1764985" cy="4556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513C81-0D42-4A1A-ACA7-5B2549B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94" y="1788541"/>
            <a:ext cx="1751062" cy="4520184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82D3B6D-EB66-4919-86F8-C108D43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207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ресурсов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1ACF68-C0B9-4254-AA08-C06ECF78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716" y="1807827"/>
            <a:ext cx="1239707" cy="4022725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9EE79B1D-2F4B-4706-AE90-2AAFAA1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95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5777-14C5-4BD7-8B19-D940353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47288"/>
            <a:ext cx="9720073" cy="5462072"/>
          </a:xfrm>
        </p:spPr>
        <p:txBody>
          <a:bodyPr anchor="ctr"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0C35F-0B93-4E7C-8428-3FE0A1CC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56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21DB-2555-42D8-BB0F-A8F6A9B7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13B6C-8508-49BF-B075-9F7D6F64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0745"/>
            <a:ext cx="9720073" cy="443861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2" action="ppaction://hlinksldjump"/>
              </a:rPr>
              <a:t>Титульный лист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3" action="ppaction://hlinksldjump"/>
              </a:rPr>
              <a:t>Цель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4" action="ppaction://hlinksldjump"/>
              </a:rPr>
              <a:t>Задачи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5" action="ppaction://hlinksldjump"/>
              </a:rPr>
              <a:t>Анализ предметной области;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6" action="ppaction://hlinksldjump"/>
              </a:rPr>
              <a:t>Проектирование архитектуры системы;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7" action="ppaction://hlinksldjump"/>
              </a:rPr>
              <a:t>Разработка сервиса авторизации;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8" action="ppaction://hlinksldjump"/>
              </a:rPr>
              <a:t>Разработка сервиса ресурсов;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9" action="ppaction://hlinksldjump"/>
              </a:rPr>
              <a:t>Спасибо за внимание;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0" action="ppaction://hlinksldjump"/>
              </a:rPr>
              <a:t>Содержание.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DFF97-921E-4F41-BD12-E3DB08A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1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CFF1E-77C8-4A9F-83F1-FFE96EC7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Проектирование базы данных</a:t>
            </a:r>
          </a:p>
          <a:p>
            <a:pPr marL="0" indent="0">
              <a:buNone/>
            </a:pPr>
            <a:r>
              <a:rPr lang="ru-RU" dirty="0"/>
              <a:t>Разработка сервиса авторизации пользователей</a:t>
            </a:r>
          </a:p>
          <a:p>
            <a:pPr marL="0" indent="0">
              <a:buNone/>
            </a:pPr>
            <a:r>
              <a:rPr lang="ru-RU" dirty="0"/>
              <a:t>Разработка сервиса ресурсов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19B309-E204-4162-84DF-0F4EAF26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14B097E-6959-4402-ACCA-A06BD1F8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63304"/>
              </p:ext>
            </p:extLst>
          </p:nvPr>
        </p:nvGraphicFramePr>
        <p:xfrm>
          <a:off x="1023940" y="1765882"/>
          <a:ext cx="9720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9663223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045010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6994717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03985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4718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1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у списку студентов группы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083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5338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объявлений старосты и преподавателей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60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Удобный интерфейс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есть(+-)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013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размещать объявления для студентов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108084239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509A0-2928-4DF8-924C-2C7034B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0510C60-9ED4-4D4E-9836-8C2DB50A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F38100D-FBC2-43E7-8783-02905514E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38966"/>
              </p:ext>
            </p:extLst>
          </p:nvPr>
        </p:nvGraphicFramePr>
        <p:xfrm>
          <a:off x="923270" y="1782661"/>
          <a:ext cx="9720260" cy="28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250470939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3267003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11459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94616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5665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посмотреть релевантную информацию об изучаемом предмете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429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Доступный профиль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52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прогресса выполнения заданий по предмету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92509770"/>
                  </a:ext>
                </a:extLst>
              </a:tr>
              <a:tr h="3258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Зачетная книжка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84272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отмечать посещаемость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8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статусу преподавателя (в каком кабинете проводит пару в данный момент, командировка, отпуск, больничный)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02229056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19240A-87C0-4E00-A7C5-B2BAF680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5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90B9-0EB1-463D-8AB5-3B84999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8990ABD-E278-491C-B1ED-01034F6F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52274"/>
              </p:ext>
            </p:extLst>
          </p:nvPr>
        </p:nvGraphicFramePr>
        <p:xfrm>
          <a:off x="1023940" y="1816216"/>
          <a:ext cx="97202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08598422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48463798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869931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4261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(преподаватель)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71907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98307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списку студентов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 (если подписались)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1551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883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писать объявления для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03257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студента с контактной информацией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39755269"/>
                  </a:ext>
                </a:extLst>
              </a:tr>
            </a:tbl>
          </a:graphicData>
        </a:graphic>
      </p:graphicFrame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30EB58E1-DC74-4049-880F-52D0ADCF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61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54882-35FE-4EFC-843C-395C89B0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33" y="1947446"/>
            <a:ext cx="5654716" cy="4410831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0735B7-05F6-47ED-90B2-F640E7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8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119CBB-9265-4DC2-9CC0-1386CF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14" y="1770572"/>
            <a:ext cx="5833253" cy="4805673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A3312-8261-4698-AC3F-5E0C5C6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15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43" y="880842"/>
            <a:ext cx="9603275" cy="825332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(структурная схема)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67841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8E8170-A221-4C9A-945F-D15F3916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1052</TotalTime>
  <Words>404</Words>
  <Application>Microsoft Office PowerPoint</Application>
  <PresentationFormat>Широкоэкранный</PresentationFormat>
  <Paragraphs>138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Интеграл</vt:lpstr>
      <vt:lpstr>ПОЯСНИТЕЛЬНАЯ ЗАПИСКА к выпускной квалификационной работе бакалавра на тему «Система управления учебным процессом. Серверная часть»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Проектирование архитектуры системы (варианты использования)</vt:lpstr>
      <vt:lpstr>Проектирование архитектуры системы (варианты использования)</vt:lpstr>
      <vt:lpstr>Проектирование архитектуры системы (структурная схема)</vt:lpstr>
      <vt:lpstr>Проектирование архитектуры системы (связи между модулями приложения студента)</vt:lpstr>
      <vt:lpstr>Проектирование архитектуры системы (связи между модулями приложения преподавателя)</vt:lpstr>
      <vt:lpstr>Разработка сервиса авторизации. Регистрация</vt:lpstr>
      <vt:lpstr>Разработка сервиса авторизации. Аутентификация и авторизация</vt:lpstr>
      <vt:lpstr>Разработка сервиса ресурсов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 Поздеев</cp:lastModifiedBy>
  <cp:revision>32</cp:revision>
  <dcterms:created xsi:type="dcterms:W3CDTF">2020-03-18T11:39:07Z</dcterms:created>
  <dcterms:modified xsi:type="dcterms:W3CDTF">2020-06-17T19:22:56Z</dcterms:modified>
</cp:coreProperties>
</file>