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91F3-91FF-76CF-BA6B-F8DD47BA24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B77B59-69F5-80A2-90C5-EDBB594CB2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CD6CB-1CE5-1ED2-D899-9C4C5AD8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C8C6-492F-4DDB-9774-A68D6A661315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3EA63-8244-2C68-C4E1-40C10A6F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6E893-B215-D6C4-47A0-AE3A5D3F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52B1-42E4-4886-AF21-49820EDF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088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E5E89-8703-487B-3AA7-6B2B87DF2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AFF2E-053F-66F9-1D90-91990950F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C50DF-0A7B-0B61-66A4-ADEF59D4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C8C6-492F-4DDB-9774-A68D6A661315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D5AD2-14F5-A53B-633F-CC8ED3D2D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015DD-BB52-8CF0-9BDC-47A37473F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52B1-42E4-4886-AF21-49820EDF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33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D0CD37-98AE-BCA7-9BAE-1A8DBBFCE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1CFB7-2B28-E247-9F39-BB5178EEE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B35B8-D289-F75E-827D-FE9519D3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C8C6-492F-4DDB-9774-A68D6A661315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F5F91-3AEB-FEED-6C43-694BB7D1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B2026-D1BD-6B70-BCD9-F1521E34A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52B1-42E4-4886-AF21-49820EDF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877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4238A-A153-E9CD-86EC-CCCAD4A73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93BCC-17E7-E913-7DD7-B8AD7FB09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1F717-5851-F515-C721-9CAE79859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C8C6-492F-4DDB-9774-A68D6A661315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2D11F-C0AA-4632-0518-FF2371E0D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B2E37-C262-0199-4C33-71319600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52B1-42E4-4886-AF21-49820EDF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260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144AF-CB69-27DC-D436-A5BC2E78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E3D65-14DD-65D1-1C2D-76770F7B1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AE994-486A-8A0F-3E81-25DA10136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C8C6-492F-4DDB-9774-A68D6A661315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482A0-219B-C888-0A5A-7C50B4406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6A50F-8773-D7E1-736F-2721F76AE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52B1-42E4-4886-AF21-49820EDF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251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333AD-B4FB-58F2-4529-4F3CAD72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C70B3-35F1-8C45-4D3C-36502C3D5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F8A74-A527-E1EA-3AF5-2555BB728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76737-F60D-3903-4DB8-73A6116C6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C8C6-492F-4DDB-9774-A68D6A661315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BC6CC-2EBB-404F-F61D-A4D88240B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DE354-23E1-9878-536C-E78BCACC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52B1-42E4-4886-AF21-49820EDF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948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9D76-3C43-2F60-653D-9C3463EBF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E87EC-3109-86B6-7062-B1C9B1503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D18FD-081F-34B2-9E38-6A99DCD21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E78FF0-BBCC-C9F3-50B9-C82F736C6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CF194-E7EA-36AD-9FFC-BC5FC3B7CD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A3A26-16A7-E7A3-CD71-45329E52A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C8C6-492F-4DDB-9774-A68D6A661315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BC06B-1B40-58F7-099C-239DD9C0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65A7FF-D8DB-AE2B-2403-8CC3F4BF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52B1-42E4-4886-AF21-49820EDF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24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3D50C-33EA-5861-7FBF-5ED153B5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70ED3-1363-6D75-DDFA-0B9D35A7D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C8C6-492F-4DDB-9774-A68D6A661315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A323F-3264-CB02-AD98-B426713B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3E4C1-0EA2-0806-FB78-06641C67B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52B1-42E4-4886-AF21-49820EDF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216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F5C6A3-EABB-5BD9-9E1A-36496BD6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C8C6-492F-4DDB-9774-A68D6A661315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20BB6E-6C43-3720-3D8B-2CFE2ACB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7F842-A780-CED8-E869-C7B20CDC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52B1-42E4-4886-AF21-49820EDF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13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B975-252B-C8CF-A405-3F7246CD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51CC2-ABB7-72DB-B6D7-F8CCF9D11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A24D3A-FB8C-C830-0AFC-B8182C8F2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3B644-A699-5764-E4D4-7A37D3E3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C8C6-492F-4DDB-9774-A68D6A661315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9CA18-AE97-A639-6D80-11207D9B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3592C-30DC-D971-D3F9-5B393A52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52B1-42E4-4886-AF21-49820EDF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59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1489B-0059-359D-4D39-7022E6262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18EBE3-420B-96A7-2803-B16BD75603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21736-2653-4A6F-E088-6B6842C79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E6D65-59F7-3864-3D7C-223EDF44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7C8C6-492F-4DDB-9774-A68D6A661315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D1C45-7E20-C9FB-2EE0-E691F475C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E5A18-1BD2-8557-A284-7E355E10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152B1-42E4-4886-AF21-49820EDF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010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6709E0-F8E3-09DE-D152-4BE0F425C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F07B0-D58D-B580-FF98-FF8AA41E4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E06C6-B148-FB3E-D53B-CAE94D0F2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7C8C6-492F-4DDB-9774-A68D6A661315}" type="datetimeFigureOut">
              <a:rPr lang="en-GB" smtClean="0"/>
              <a:t>14/03/2025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F5E38-E43E-6A5F-140E-0D44C461E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93963-DE05-6235-E611-F04149027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152B1-42E4-4886-AF21-49820EDF56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15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E4409D0F-0CB6-65CB-97F7-DB75D87DC71E}"/>
              </a:ext>
            </a:extLst>
          </p:cNvPr>
          <p:cNvGrpSpPr/>
          <p:nvPr/>
        </p:nvGrpSpPr>
        <p:grpSpPr>
          <a:xfrm>
            <a:off x="1090572" y="1571348"/>
            <a:ext cx="3133880" cy="1526959"/>
            <a:chOff x="1090572" y="1571348"/>
            <a:chExt cx="3133880" cy="152695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DC73A9A-18AC-169A-0AB6-D442059F5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500" t="14678" r="10576" b="15189"/>
            <a:stretch/>
          </p:blipFill>
          <p:spPr>
            <a:xfrm>
              <a:off x="1606857" y="1571348"/>
              <a:ext cx="2254929" cy="1526959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F91F274-6658-6066-5BA9-CF8962CB1890}"/>
                </a:ext>
              </a:extLst>
            </p:cNvPr>
            <p:cNvSpPr/>
            <p:nvPr/>
          </p:nvSpPr>
          <p:spPr>
            <a:xfrm>
              <a:off x="1090572" y="1851224"/>
              <a:ext cx="3133880" cy="52322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2800" b="1" cap="none" spc="0" dirty="0">
                  <a:ln w="12700">
                    <a:solidFill>
                      <a:schemeClr val="tx2">
                        <a:lumMod val="75000"/>
                      </a:schemeClr>
                    </a:solidFill>
                    <a:prstDash val="solid"/>
                  </a:ln>
                  <a:pattFill prst="dkUpDiag">
                    <a:fgClr>
                      <a:schemeClr val="tx2"/>
                    </a:fgClr>
                    <a:bgClr>
                      <a:schemeClr val="tx2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tx2">
                        <a:lumMod val="75000"/>
                      </a:schemeClr>
                    </a:outerShdw>
                  </a:effectLst>
                </a:rPr>
                <a:t>MPP-2025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4922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B3B4819-1FEE-C762-6B8B-3F1EF34C68E3}"/>
              </a:ext>
            </a:extLst>
          </p:cNvPr>
          <p:cNvGrpSpPr/>
          <p:nvPr/>
        </p:nvGrpSpPr>
        <p:grpSpPr>
          <a:xfrm>
            <a:off x="1811045" y="1687411"/>
            <a:ext cx="6796774" cy="1200329"/>
            <a:chOff x="1811045" y="1687411"/>
            <a:chExt cx="6796774" cy="120032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466FCC-223E-0038-DBC1-BE6F611103D4}"/>
                </a:ext>
              </a:extLst>
            </p:cNvPr>
            <p:cNvGrpSpPr/>
            <p:nvPr/>
          </p:nvGrpSpPr>
          <p:grpSpPr>
            <a:xfrm>
              <a:off x="1811045" y="1687411"/>
              <a:ext cx="2752077" cy="1200329"/>
              <a:chOff x="1811045" y="1687411"/>
              <a:chExt cx="2925811" cy="166834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C446A436-8266-2613-A565-FFEC15EB0A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41295"/>
              <a:stretch/>
            </p:blipFill>
            <p:spPr>
              <a:xfrm>
                <a:off x="1811045" y="1687411"/>
                <a:ext cx="2925811" cy="1668348"/>
              </a:xfrm>
              <a:prstGeom prst="rect">
                <a:avLst/>
              </a:prstGeom>
            </p:spPr>
          </p:pic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6C145B9-543C-2E9D-C404-460C0F493FFB}"/>
                  </a:ext>
                </a:extLst>
              </p:cNvPr>
              <p:cNvSpPr/>
              <p:nvPr/>
            </p:nvSpPr>
            <p:spPr>
              <a:xfrm>
                <a:off x="1840566" y="1958649"/>
                <a:ext cx="1948239" cy="74861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900" b="0" cap="none" spc="0" dirty="0">
                    <a:ln w="0"/>
                    <a:solidFill>
                      <a:schemeClr val="accent2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Bauhaus 93" panose="04030905020B02020C02" pitchFamily="82" charset="0"/>
                  </a:rPr>
                  <a:t>MPP-2025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19F25EE-39E9-DCA7-C3A8-560EE73B966D}"/>
                </a:ext>
              </a:extLst>
            </p:cNvPr>
            <p:cNvSpPr txBox="1"/>
            <p:nvPr/>
          </p:nvSpPr>
          <p:spPr>
            <a:xfrm>
              <a:off x="4563122" y="1687411"/>
              <a:ext cx="404469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accent2">
                      <a:lumMod val="75000"/>
                    </a:schemeClr>
                  </a:solidFill>
                  <a:latin typeface="Bauhaus 93" panose="04030905020B02020C02" pitchFamily="82" charset="0"/>
                </a:rPr>
                <a:t>WORKSHOP ON </a:t>
              </a:r>
            </a:p>
            <a:p>
              <a:r>
                <a:rPr lang="en-GB" dirty="0">
                  <a:solidFill>
                    <a:schemeClr val="accent2">
                      <a:lumMod val="75000"/>
                    </a:schemeClr>
                  </a:solidFill>
                  <a:latin typeface="Bauhaus 93" panose="04030905020B02020C02" pitchFamily="82" charset="0"/>
                </a:rPr>
                <a:t>MATLAB AND PYTHON PROGRAMMING </a:t>
              </a:r>
            </a:p>
            <a:p>
              <a:endParaRPr lang="en-GB" dirty="0">
                <a:solidFill>
                  <a:schemeClr val="accent2">
                    <a:lumMod val="75000"/>
                  </a:schemeClr>
                </a:solidFill>
                <a:latin typeface="Bauhaus 93" panose="04030905020B02020C02" pitchFamily="82" charset="0"/>
              </a:endParaRPr>
            </a:p>
            <a:p>
              <a:r>
                <a:rPr lang="en-GB" dirty="0">
                  <a:solidFill>
                    <a:schemeClr val="accent2">
                      <a:lumMod val="75000"/>
                    </a:schemeClr>
                  </a:solidFill>
                  <a:latin typeface="Bauhaus 93" panose="04030905020B02020C02" pitchFamily="82" charset="0"/>
                </a:rPr>
                <a:t>MAY 19 - 23, 2025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7292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14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Bauhaus 93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Sourav</dc:creator>
  <cp:lastModifiedBy>Sourav</cp:lastModifiedBy>
  <cp:revision>3</cp:revision>
  <dcterms:created xsi:type="dcterms:W3CDTF">2025-03-13T21:17:54Z</dcterms:created>
  <dcterms:modified xsi:type="dcterms:W3CDTF">2025-03-13T21:46:18Z</dcterms:modified>
</cp:coreProperties>
</file>