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034022"/>
      </p:ext>
    </p:extLst>
  </p:cSld>
  <p:clrMapOvr>
    <a:masterClrMapping/>
  </p:clrMapOvr>
  <p:transition spd="slow" advClick="0" advTm="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330435"/>
      </p:ext>
    </p:extLst>
  </p:cSld>
  <p:clrMapOvr>
    <a:masterClrMapping/>
  </p:clrMapOvr>
  <p:transition spd="slow" advClick="0" advTm="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817232"/>
      </p:ext>
    </p:extLst>
  </p:cSld>
  <p:clrMapOvr>
    <a:masterClrMapping/>
  </p:clrMapOvr>
  <p:transition spd="slow" advClick="0" advTm="5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930313"/>
      </p:ext>
    </p:extLst>
  </p:cSld>
  <p:clrMapOvr>
    <a:masterClrMapping/>
  </p:clrMapOvr>
  <p:transition spd="slow" advClick="0" advTm="5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770956"/>
      </p:ext>
    </p:extLst>
  </p:cSld>
  <p:clrMapOvr>
    <a:masterClrMapping/>
  </p:clrMapOvr>
  <p:transition spd="slow" advClick="0" advTm="5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585841"/>
      </p:ext>
    </p:extLst>
  </p:cSld>
  <p:clrMapOvr>
    <a:masterClrMapping/>
  </p:clrMapOvr>
  <p:transition spd="slow" advClick="0" advTm="5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892396"/>
      </p:ext>
    </p:extLst>
  </p:cSld>
  <p:clrMapOvr>
    <a:masterClrMapping/>
  </p:clrMapOvr>
  <p:transition spd="slow" advClick="0" advTm="5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304312"/>
      </p:ext>
    </p:extLst>
  </p:cSld>
  <p:clrMapOvr>
    <a:masterClrMapping/>
  </p:clrMapOvr>
  <p:transition spd="slow" advClick="0" advTm="5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862095"/>
      </p:ext>
    </p:extLst>
  </p:cSld>
  <p:clrMapOvr>
    <a:masterClrMapping/>
  </p:clrMapOvr>
  <p:transition spd="slow" advClick="0" advTm="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718586"/>
      </p:ext>
    </p:extLst>
  </p:cSld>
  <p:clrMapOvr>
    <a:masterClrMapping/>
  </p:clrMapOvr>
  <p:transition spd="slow" advClick="0" advTm="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034055"/>
      </p:ext>
    </p:extLst>
  </p:cSld>
  <p:clrMapOvr>
    <a:masterClrMapping/>
  </p:clrMapOvr>
  <p:transition spd="slow" advClick="0" advTm="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655887"/>
      </p:ext>
    </p:extLst>
  </p:cSld>
  <p:clrMapOvr>
    <a:masterClrMapping/>
  </p:clrMapOvr>
  <p:transition spd="slow" advClick="0" advTm="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359895"/>
      </p:ext>
    </p:extLst>
  </p:cSld>
  <p:clrMapOvr>
    <a:masterClrMapping/>
  </p:clrMapOvr>
  <p:transition spd="slow" advClick="0" advTm="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399081"/>
      </p:ext>
    </p:extLst>
  </p:cSld>
  <p:clrMapOvr>
    <a:masterClrMapping/>
  </p:clrMapOvr>
  <p:transition spd="slow" advClick="0" advTm="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213221"/>
      </p:ext>
    </p:extLst>
  </p:cSld>
  <p:clrMapOvr>
    <a:masterClrMapping/>
  </p:clrMapOvr>
  <p:transition spd="slow" advClick="0" advTm="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82127"/>
      </p:ext>
    </p:extLst>
  </p:cSld>
  <p:clrMapOvr>
    <a:masterClrMapping/>
  </p:clrMapOvr>
  <p:transition spd="slow" advClick="0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8F24-20A3-463C-9FFD-F56521E257B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0B2C17-D90C-42C1-BAF7-E92FF71D52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731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 advClick="0" advTm="5000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ubtítulo 2">
            <a:extLst>
              <a:ext uri="{FF2B5EF4-FFF2-40B4-BE49-F238E27FC236}">
                <a16:creationId xmlns:a16="http://schemas.microsoft.com/office/drawing/2014/main" id="{BBCD1BB4-EFC2-CB15-1136-C08F5752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60"/>
            <a:ext cx="9144000" cy="5969479"/>
          </a:xfrm>
        </p:spPr>
        <p:txBody>
          <a:bodyPr>
            <a:noAutofit/>
          </a:bodyPr>
          <a:lstStyle/>
          <a:p>
            <a:pPr indent="180340" algn="ctr">
              <a:lnSpc>
                <a:spcPct val="200000"/>
              </a:lnSpc>
            </a:pPr>
            <a:r>
              <a:rPr lang="es-MX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indent="180340" algn="ctr">
              <a:lnSpc>
                <a:spcPct val="200000"/>
              </a:lnSpc>
            </a:pPr>
            <a:r>
              <a:rPr lang="es-MX" sz="11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Video GA1-240202501-AA1-EV02. </a:t>
            </a:r>
          </a:p>
          <a:p>
            <a:pPr indent="180340" algn="ctr">
              <a:lnSpc>
                <a:spcPct val="200000"/>
              </a:lnSpc>
            </a:pPr>
            <a:endParaRPr lang="es-MX" sz="11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Manuel Prudencio Pertuz Pérez</a:t>
            </a:r>
            <a:endParaRPr lang="es-MX" sz="11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Centro Minero Regional Boyacá, Servicio Nacional de Enseñanza – SENA</a:t>
            </a:r>
            <a:endParaRPr lang="es-MX" sz="11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2977343 – Análisis Y Desarrollo de Software</a:t>
            </a:r>
            <a:endParaRPr lang="es-MX" sz="11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Yenny Soraida Cadena Vargas</a:t>
            </a:r>
            <a:endParaRPr lang="es-MX" sz="11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80340" algn="ctr">
              <a:lnSpc>
                <a:spcPct val="200000"/>
              </a:lnSpc>
            </a:pPr>
            <a:r>
              <a:rPr lang="es-MX" sz="11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Agosto 2024</a:t>
            </a:r>
            <a:endParaRPr lang="es-MX" sz="1100" kern="100" dirty="0">
              <a:solidFill>
                <a:schemeClr val="tx1"/>
              </a:solidFill>
              <a:effectLst/>
              <a:latin typeface=" Arial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85282"/>
      </p:ext>
    </p:extLst>
  </p:cSld>
  <p:clrMapOvr>
    <a:masterClrMapping/>
  </p:clrMapOvr>
  <p:transition spd="slow" advClick="0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uiExpand="1" build="p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933</TotalTime>
  <Words>35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 Arial</vt:lpstr>
      <vt:lpstr>Arial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MP3syst</dc:creator>
  <cp:lastModifiedBy>MP3syst</cp:lastModifiedBy>
  <cp:revision>4</cp:revision>
  <dcterms:created xsi:type="dcterms:W3CDTF">2024-08-17T18:50:55Z</dcterms:created>
  <dcterms:modified xsi:type="dcterms:W3CDTF">2024-09-09T22:56:16Z</dcterms:modified>
</cp:coreProperties>
</file>