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43C-9790-C83E-0362-AC0B6766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0C1FF-1845-68FF-AA7D-39A2CD27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659E-4408-2503-CAE3-95404946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8E87-23F5-C759-A4AA-0D2FB7A2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1E25-828A-A913-C645-AC1D1D3A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5506-C3EB-D0AB-68B0-5442696D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A5746-7A0B-1517-23F4-5AB49379E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A67D-4F5A-5696-F6C0-973B4EE7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4045-88DE-9861-023C-C8B6203C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21EB-6BF0-1EDE-3B0E-4C9E701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DE00C-788F-488E-862A-ABFACFFE2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2D6F7-CC65-9F3A-1E6C-88D7DA01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B620-D53A-E431-A674-85E47C83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6EBA-D3CD-8B28-F8AE-071F3527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3407-05F1-5296-7761-5F596E21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6AD-21B8-7411-C34F-D895CB54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A950-69E5-2FF0-1583-8CB26A00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7C3F-CEFF-D7C7-3D84-367B7FB7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D015-D7C8-1C7D-574B-A98A076B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9520-315E-D1BC-8824-DEE921F5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24B6-2DC5-FA79-D796-32189D45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0F9C-5692-7741-6C5F-1674C1AF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2E7-7EBF-1D9B-7627-D083D410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39DD-2137-2239-37C0-707F9048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C263-2C86-71E2-AFC3-ACA5DAF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2E6D-6B42-870A-7EB2-32C431A3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C5DF-E7C8-6370-9E63-F6153F38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B0B20-FF12-1728-C83C-CA1EDFFB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F013-F1D7-76CF-F3BA-72568F44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00F2-0CCA-4495-BCE5-50B8ACFD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03F2-67A4-DFE6-643A-07214913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62E4-5F57-FCB7-D240-1B882707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CBA2-012A-E556-3FF5-46B956C9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DB392-8D02-4D54-48A8-F41B0A04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5CBC3-B3A8-9B20-5A77-C307F3F6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E82EE-80E2-19EE-AC25-81E306D51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D0910-0C4F-B0AE-EB15-B9DB3222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8AB69-60A2-2F26-3C1B-49636F0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33A45-6029-26CB-6426-6DD48E4E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9C1-7397-80EC-9E67-A3C619F5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5C46-84A6-55CD-1DC2-5E93EC0B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89A6-4609-BEFE-BA3D-1F63B325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2AF69-1099-2FCD-2D9F-778332D8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2639E-5564-1B33-486B-263808F5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AC15B-652E-2D84-3BF9-C381BD04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D2AE-E7A6-D372-22E4-B36A29A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262D-03E2-2B4B-FBE4-64EACB3F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AB7-C518-7AF1-2F95-B391C26C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B88E4-D2AC-15DD-F6DB-7FC84666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4C62-BC58-E0A2-A5B8-0492F6E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DC4C7-EAD1-DA5D-1018-04BC9FC3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220D-B27D-64DC-E313-F63FD200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790B-4C21-BA55-7B28-5FBB94D3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4D9-7056-A33B-11D7-E0E7E80D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4CEF8-9DEA-4D56-98C3-FD54BA41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6AE9-CF53-6DED-C074-FD03E54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B3E8-3481-E13D-C598-13FCA3BD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F29EE-735C-2E19-4B5E-2E8F225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39902-F4D2-6285-A51B-12054058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B3AC-5034-28B5-0DEE-A53D7E6C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6355-FAFA-7A66-5540-E0403934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8F0C9-BB28-4DAC-A355-3BA93EE494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BC8D-1A41-A4CC-8A5E-9B75C3DD3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9D23-CBB5-F91A-875E-3BE166FE5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D5497-21B3-44CE-874B-4E59037C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o2-per-kwh" TargetMode="External"/><Relationship Id="rId2" Type="http://schemas.openxmlformats.org/officeDocument/2006/relationships/hyperlink" Target="https://data.austintexas.gov/stories/s/HE-E-1-Community-Carbon-Footprint-number-of-metric/gmng-yd8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7FB9-BF9E-C414-30E9-74482EC04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1273C-92C5-2E67-FF0C-9FE9632DD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Mitch Johnson</a:t>
            </a:r>
          </a:p>
        </p:txBody>
      </p:sp>
    </p:spTree>
    <p:extLst>
      <p:ext uri="{BB962C8B-B14F-4D97-AF65-F5344CB8AC3E}">
        <p14:creationId xmlns:p14="http://schemas.microsoft.com/office/powerpoint/2010/main" val="28363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466A-E111-5799-8A42-65A144E2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E47-AA63-72B3-21D2-8958348F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Government seeks to control the amount of C02 in the atmosphere, to control climate change.</a:t>
            </a:r>
          </a:p>
          <a:p>
            <a:r>
              <a:rPr lang="en-US" dirty="0"/>
              <a:t>Complication: They have invested in electric scooters to entice people to use cleaner modes of transportation.</a:t>
            </a:r>
          </a:p>
          <a:p>
            <a:r>
              <a:rPr lang="en-US" dirty="0"/>
              <a:t>Question: Have cities that have implemented an electric scooter system seen a noticeable drop in C02 levels since being deployed? </a:t>
            </a:r>
          </a:p>
        </p:txBody>
      </p:sp>
    </p:spTree>
    <p:extLst>
      <p:ext uri="{BB962C8B-B14F-4D97-AF65-F5344CB8AC3E}">
        <p14:creationId xmlns:p14="http://schemas.microsoft.com/office/powerpoint/2010/main" val="23637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3A2B-840C-9600-4D62-89FD32C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3184-7ED3-1B6E-C743-69113BC9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Scooter start date: April 2018</a:t>
            </a:r>
          </a:p>
        </p:txBody>
      </p:sp>
    </p:spTree>
    <p:extLst>
      <p:ext uri="{BB962C8B-B14F-4D97-AF65-F5344CB8AC3E}">
        <p14:creationId xmlns:p14="http://schemas.microsoft.com/office/powerpoint/2010/main" val="243118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F5-81BA-376C-3128-0C6E1B3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9FDB-BBF5-188D-DFCC-38340468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https://data.austintexas.gov/stories/s/HE-E-1-Community-Carbon-Footprint-number-of-metric/gmng-yd8s/</a:t>
            </a:r>
            <a:endParaRPr lang="en-US" dirty="0"/>
          </a:p>
          <a:p>
            <a:r>
              <a:rPr lang="en-US" dirty="0">
                <a:hlinkClick r:id="rId3"/>
              </a:rPr>
              <a:t>https://catalog.data.gov/dataset/co2-per-kwh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9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Solo project</vt:lpstr>
      <vt:lpstr>SCQ</vt:lpstr>
      <vt:lpstr>Background Information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Mitch</dc:creator>
  <cp:lastModifiedBy>Johnson, Mitch</cp:lastModifiedBy>
  <cp:revision>1</cp:revision>
  <dcterms:created xsi:type="dcterms:W3CDTF">2024-11-16T14:55:08Z</dcterms:created>
  <dcterms:modified xsi:type="dcterms:W3CDTF">2024-11-16T15:25:01Z</dcterms:modified>
</cp:coreProperties>
</file>