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67" r:id="rId2"/>
    <p:sldId id="268" r:id="rId3"/>
    <p:sldId id="271" r:id="rId4"/>
    <p:sldId id="272" r:id="rId5"/>
    <p:sldId id="273" r:id="rId6"/>
    <p:sldId id="278" r:id="rId7"/>
    <p:sldId id="279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2" roundtripDataSignature="AMtx7mhzLd1/G5JhwYi74lS59V+uxYtBY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BD108D-3C2F-434F-B044-04DB4F236903}" v="1" dt="2024-10-12T18:14:21.8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860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32" Type="http://customschemas.google.com/relationships/presentationmetadata" Target="metadata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3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35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smik Gharaghazaryan" userId="2996b28f-28a9-4512-9b5e-1fc1a86796fb" providerId="ADAL" clId="{28BD108D-3C2F-434F-B044-04DB4F236903}"/>
    <pc:docChg chg="custSel delSld modSld">
      <pc:chgData name="Hasmik Gharaghazaryan" userId="2996b28f-28a9-4512-9b5e-1fc1a86796fb" providerId="ADAL" clId="{28BD108D-3C2F-434F-B044-04DB4F236903}" dt="2024-10-12T18:19:57.265" v="460" actId="20577"/>
      <pc:docMkLst>
        <pc:docMk/>
      </pc:docMkLst>
      <pc:sldChg chg="del">
        <pc:chgData name="Hasmik Gharaghazaryan" userId="2996b28f-28a9-4512-9b5e-1fc1a86796fb" providerId="ADAL" clId="{28BD108D-3C2F-434F-B044-04DB4F236903}" dt="2024-10-12T18:10:45.212" v="0" actId="47"/>
        <pc:sldMkLst>
          <pc:docMk/>
          <pc:sldMk cId="0" sldId="256"/>
        </pc:sldMkLst>
      </pc:sldChg>
      <pc:sldChg chg="del">
        <pc:chgData name="Hasmik Gharaghazaryan" userId="2996b28f-28a9-4512-9b5e-1fc1a86796fb" providerId="ADAL" clId="{28BD108D-3C2F-434F-B044-04DB4F236903}" dt="2024-10-12T18:10:46.278" v="1" actId="47"/>
        <pc:sldMkLst>
          <pc:docMk/>
          <pc:sldMk cId="0" sldId="257"/>
        </pc:sldMkLst>
      </pc:sldChg>
      <pc:sldChg chg="del">
        <pc:chgData name="Hasmik Gharaghazaryan" userId="2996b28f-28a9-4512-9b5e-1fc1a86796fb" providerId="ADAL" clId="{28BD108D-3C2F-434F-B044-04DB4F236903}" dt="2024-10-12T18:10:47.426" v="2" actId="47"/>
        <pc:sldMkLst>
          <pc:docMk/>
          <pc:sldMk cId="0" sldId="258"/>
        </pc:sldMkLst>
      </pc:sldChg>
      <pc:sldChg chg="del">
        <pc:chgData name="Hasmik Gharaghazaryan" userId="2996b28f-28a9-4512-9b5e-1fc1a86796fb" providerId="ADAL" clId="{28BD108D-3C2F-434F-B044-04DB4F236903}" dt="2024-10-12T18:10:48.570" v="3" actId="47"/>
        <pc:sldMkLst>
          <pc:docMk/>
          <pc:sldMk cId="0" sldId="259"/>
        </pc:sldMkLst>
      </pc:sldChg>
      <pc:sldChg chg="del">
        <pc:chgData name="Hasmik Gharaghazaryan" userId="2996b28f-28a9-4512-9b5e-1fc1a86796fb" providerId="ADAL" clId="{28BD108D-3C2F-434F-B044-04DB4F236903}" dt="2024-10-12T18:10:49.655" v="4" actId="47"/>
        <pc:sldMkLst>
          <pc:docMk/>
          <pc:sldMk cId="0" sldId="260"/>
        </pc:sldMkLst>
      </pc:sldChg>
      <pc:sldChg chg="del">
        <pc:chgData name="Hasmik Gharaghazaryan" userId="2996b28f-28a9-4512-9b5e-1fc1a86796fb" providerId="ADAL" clId="{28BD108D-3C2F-434F-B044-04DB4F236903}" dt="2024-10-12T18:10:50.824" v="5" actId="47"/>
        <pc:sldMkLst>
          <pc:docMk/>
          <pc:sldMk cId="0" sldId="261"/>
        </pc:sldMkLst>
      </pc:sldChg>
      <pc:sldChg chg="del">
        <pc:chgData name="Hasmik Gharaghazaryan" userId="2996b28f-28a9-4512-9b5e-1fc1a86796fb" providerId="ADAL" clId="{28BD108D-3C2F-434F-B044-04DB4F236903}" dt="2024-10-12T18:10:51.636" v="6" actId="47"/>
        <pc:sldMkLst>
          <pc:docMk/>
          <pc:sldMk cId="0" sldId="262"/>
        </pc:sldMkLst>
      </pc:sldChg>
      <pc:sldChg chg="del">
        <pc:chgData name="Hasmik Gharaghazaryan" userId="2996b28f-28a9-4512-9b5e-1fc1a86796fb" providerId="ADAL" clId="{28BD108D-3C2F-434F-B044-04DB4F236903}" dt="2024-10-12T18:10:52.956" v="7" actId="47"/>
        <pc:sldMkLst>
          <pc:docMk/>
          <pc:sldMk cId="0" sldId="263"/>
        </pc:sldMkLst>
      </pc:sldChg>
      <pc:sldChg chg="del">
        <pc:chgData name="Hasmik Gharaghazaryan" userId="2996b28f-28a9-4512-9b5e-1fc1a86796fb" providerId="ADAL" clId="{28BD108D-3C2F-434F-B044-04DB4F236903}" dt="2024-10-12T18:10:53.942" v="8" actId="47"/>
        <pc:sldMkLst>
          <pc:docMk/>
          <pc:sldMk cId="0" sldId="264"/>
        </pc:sldMkLst>
      </pc:sldChg>
      <pc:sldChg chg="del">
        <pc:chgData name="Hasmik Gharaghazaryan" userId="2996b28f-28a9-4512-9b5e-1fc1a86796fb" providerId="ADAL" clId="{28BD108D-3C2F-434F-B044-04DB4F236903}" dt="2024-10-12T18:10:55.217" v="9" actId="47"/>
        <pc:sldMkLst>
          <pc:docMk/>
          <pc:sldMk cId="0" sldId="265"/>
        </pc:sldMkLst>
      </pc:sldChg>
      <pc:sldChg chg="del">
        <pc:chgData name="Hasmik Gharaghazaryan" userId="2996b28f-28a9-4512-9b5e-1fc1a86796fb" providerId="ADAL" clId="{28BD108D-3C2F-434F-B044-04DB4F236903}" dt="2024-10-12T18:10:56.447" v="10" actId="47"/>
        <pc:sldMkLst>
          <pc:docMk/>
          <pc:sldMk cId="0" sldId="266"/>
        </pc:sldMkLst>
      </pc:sldChg>
      <pc:sldChg chg="modSp del mod">
        <pc:chgData name="Hasmik Gharaghazaryan" userId="2996b28f-28a9-4512-9b5e-1fc1a86796fb" providerId="ADAL" clId="{28BD108D-3C2F-434F-B044-04DB4F236903}" dt="2024-10-12T18:13:06.319" v="12" actId="47"/>
        <pc:sldMkLst>
          <pc:docMk/>
          <pc:sldMk cId="0" sldId="269"/>
        </pc:sldMkLst>
        <pc:spChg chg="mod">
          <ac:chgData name="Hasmik Gharaghazaryan" userId="2996b28f-28a9-4512-9b5e-1fc1a86796fb" providerId="ADAL" clId="{28BD108D-3C2F-434F-B044-04DB4F236903}" dt="2024-10-12T18:13:02.467" v="11" actId="6549"/>
          <ac:spMkLst>
            <pc:docMk/>
            <pc:sldMk cId="0" sldId="269"/>
            <ac:spMk id="157" creationId="{00000000-0000-0000-0000-000000000000}"/>
          </ac:spMkLst>
        </pc:spChg>
      </pc:sldChg>
      <pc:sldChg chg="del">
        <pc:chgData name="Hasmik Gharaghazaryan" userId="2996b28f-28a9-4512-9b5e-1fc1a86796fb" providerId="ADAL" clId="{28BD108D-3C2F-434F-B044-04DB4F236903}" dt="2024-10-12T18:13:13.819" v="13" actId="47"/>
        <pc:sldMkLst>
          <pc:docMk/>
          <pc:sldMk cId="0" sldId="270"/>
        </pc:sldMkLst>
      </pc:sldChg>
      <pc:sldChg chg="addSp modSp mod">
        <pc:chgData name="Hasmik Gharaghazaryan" userId="2996b28f-28a9-4512-9b5e-1fc1a86796fb" providerId="ADAL" clId="{28BD108D-3C2F-434F-B044-04DB4F236903}" dt="2024-10-12T18:16:00.205" v="309" actId="20577"/>
        <pc:sldMkLst>
          <pc:docMk/>
          <pc:sldMk cId="0" sldId="272"/>
        </pc:sldMkLst>
        <pc:spChg chg="add mod">
          <ac:chgData name="Hasmik Gharaghazaryan" userId="2996b28f-28a9-4512-9b5e-1fc1a86796fb" providerId="ADAL" clId="{28BD108D-3C2F-434F-B044-04DB4F236903}" dt="2024-10-12T18:16:00.205" v="309" actId="20577"/>
          <ac:spMkLst>
            <pc:docMk/>
            <pc:sldMk cId="0" sldId="272"/>
            <ac:spMk id="2" creationId="{16F8B579-9FFA-4678-1254-9A1E6DAF52C8}"/>
          </ac:spMkLst>
        </pc:spChg>
        <pc:spChg chg="mod">
          <ac:chgData name="Hasmik Gharaghazaryan" userId="2996b28f-28a9-4512-9b5e-1fc1a86796fb" providerId="ADAL" clId="{28BD108D-3C2F-434F-B044-04DB4F236903}" dt="2024-10-12T18:13:28.704" v="14" actId="1076"/>
          <ac:spMkLst>
            <pc:docMk/>
            <pc:sldMk cId="0" sldId="272"/>
            <ac:spMk id="175" creationId="{00000000-0000-0000-0000-000000000000}"/>
          </ac:spMkLst>
        </pc:spChg>
        <pc:spChg chg="mod">
          <ac:chgData name="Hasmik Gharaghazaryan" userId="2996b28f-28a9-4512-9b5e-1fc1a86796fb" providerId="ADAL" clId="{28BD108D-3C2F-434F-B044-04DB4F236903}" dt="2024-10-12T18:14:16.812" v="36" actId="20577"/>
          <ac:spMkLst>
            <pc:docMk/>
            <pc:sldMk cId="0" sldId="272"/>
            <ac:spMk id="176" creationId="{00000000-0000-0000-0000-000000000000}"/>
          </ac:spMkLst>
        </pc:spChg>
      </pc:sldChg>
      <pc:sldChg chg="modSp mod">
        <pc:chgData name="Hasmik Gharaghazaryan" userId="2996b28f-28a9-4512-9b5e-1fc1a86796fb" providerId="ADAL" clId="{28BD108D-3C2F-434F-B044-04DB4F236903}" dt="2024-10-12T18:17:17.969" v="385" actId="5793"/>
        <pc:sldMkLst>
          <pc:docMk/>
          <pc:sldMk cId="0" sldId="273"/>
        </pc:sldMkLst>
        <pc:spChg chg="mod">
          <ac:chgData name="Hasmik Gharaghazaryan" userId="2996b28f-28a9-4512-9b5e-1fc1a86796fb" providerId="ADAL" clId="{28BD108D-3C2F-434F-B044-04DB4F236903}" dt="2024-10-12T18:17:17.969" v="385" actId="5793"/>
          <ac:spMkLst>
            <pc:docMk/>
            <pc:sldMk cId="0" sldId="273"/>
            <ac:spMk id="182" creationId="{00000000-0000-0000-0000-000000000000}"/>
          </ac:spMkLst>
        </pc:spChg>
        <pc:spChg chg="mod">
          <ac:chgData name="Hasmik Gharaghazaryan" userId="2996b28f-28a9-4512-9b5e-1fc1a86796fb" providerId="ADAL" clId="{28BD108D-3C2F-434F-B044-04DB4F236903}" dt="2024-10-12T18:16:41.977" v="348" actId="14100"/>
          <ac:spMkLst>
            <pc:docMk/>
            <pc:sldMk cId="0" sldId="273"/>
            <ac:spMk id="183" creationId="{00000000-0000-0000-0000-000000000000}"/>
          </ac:spMkLst>
        </pc:spChg>
      </pc:sldChg>
      <pc:sldChg chg="del">
        <pc:chgData name="Hasmik Gharaghazaryan" userId="2996b28f-28a9-4512-9b5e-1fc1a86796fb" providerId="ADAL" clId="{28BD108D-3C2F-434F-B044-04DB4F236903}" dt="2024-10-12T18:17:43.825" v="386" actId="47"/>
        <pc:sldMkLst>
          <pc:docMk/>
          <pc:sldMk cId="0" sldId="274"/>
        </pc:sldMkLst>
      </pc:sldChg>
      <pc:sldChg chg="del">
        <pc:chgData name="Hasmik Gharaghazaryan" userId="2996b28f-28a9-4512-9b5e-1fc1a86796fb" providerId="ADAL" clId="{28BD108D-3C2F-434F-B044-04DB4F236903}" dt="2024-10-12T18:17:47.905" v="387" actId="47"/>
        <pc:sldMkLst>
          <pc:docMk/>
          <pc:sldMk cId="0" sldId="275"/>
        </pc:sldMkLst>
      </pc:sldChg>
      <pc:sldChg chg="del">
        <pc:chgData name="Hasmik Gharaghazaryan" userId="2996b28f-28a9-4512-9b5e-1fc1a86796fb" providerId="ADAL" clId="{28BD108D-3C2F-434F-B044-04DB4F236903}" dt="2024-10-12T18:17:54.504" v="388" actId="47"/>
        <pc:sldMkLst>
          <pc:docMk/>
          <pc:sldMk cId="0" sldId="276"/>
        </pc:sldMkLst>
      </pc:sldChg>
      <pc:sldChg chg="modSp del mod">
        <pc:chgData name="Hasmik Gharaghazaryan" userId="2996b28f-28a9-4512-9b5e-1fc1a86796fb" providerId="ADAL" clId="{28BD108D-3C2F-434F-B044-04DB4F236903}" dt="2024-10-12T18:18:36.439" v="413" actId="47"/>
        <pc:sldMkLst>
          <pc:docMk/>
          <pc:sldMk cId="0" sldId="277"/>
        </pc:sldMkLst>
        <pc:spChg chg="mod">
          <ac:chgData name="Hasmik Gharaghazaryan" userId="2996b28f-28a9-4512-9b5e-1fc1a86796fb" providerId="ADAL" clId="{28BD108D-3C2F-434F-B044-04DB4F236903}" dt="2024-10-12T18:18:30.262" v="412" actId="6549"/>
          <ac:spMkLst>
            <pc:docMk/>
            <pc:sldMk cId="0" sldId="277"/>
            <ac:spMk id="206" creationId="{00000000-0000-0000-0000-000000000000}"/>
          </ac:spMkLst>
        </pc:spChg>
        <pc:spChg chg="mod">
          <ac:chgData name="Hasmik Gharaghazaryan" userId="2996b28f-28a9-4512-9b5e-1fc1a86796fb" providerId="ADAL" clId="{28BD108D-3C2F-434F-B044-04DB4F236903}" dt="2024-10-12T18:18:28.737" v="411" actId="14100"/>
          <ac:spMkLst>
            <pc:docMk/>
            <pc:sldMk cId="0" sldId="277"/>
            <ac:spMk id="207" creationId="{00000000-0000-0000-0000-000000000000}"/>
          </ac:spMkLst>
        </pc:spChg>
      </pc:sldChg>
      <pc:sldChg chg="modSp mod">
        <pc:chgData name="Hasmik Gharaghazaryan" userId="2996b28f-28a9-4512-9b5e-1fc1a86796fb" providerId="ADAL" clId="{28BD108D-3C2F-434F-B044-04DB4F236903}" dt="2024-10-12T18:19:57.265" v="460" actId="20577"/>
        <pc:sldMkLst>
          <pc:docMk/>
          <pc:sldMk cId="0" sldId="278"/>
        </pc:sldMkLst>
        <pc:spChg chg="mod">
          <ac:chgData name="Hasmik Gharaghazaryan" userId="2996b28f-28a9-4512-9b5e-1fc1a86796fb" providerId="ADAL" clId="{28BD108D-3C2F-434F-B044-04DB4F236903}" dt="2024-10-12T18:19:57.265" v="460" actId="20577"/>
          <ac:spMkLst>
            <pc:docMk/>
            <pc:sldMk cId="0" sldId="278"/>
            <ac:spMk id="213" creationId="{00000000-0000-0000-0000-000000000000}"/>
          </ac:spMkLst>
        </pc:spChg>
        <pc:spChg chg="mod">
          <ac:chgData name="Hasmik Gharaghazaryan" userId="2996b28f-28a9-4512-9b5e-1fc1a86796fb" providerId="ADAL" clId="{28BD108D-3C2F-434F-B044-04DB4F236903}" dt="2024-10-12T18:19:31.704" v="456" actId="14100"/>
          <ac:spMkLst>
            <pc:docMk/>
            <pc:sldMk cId="0" sldId="278"/>
            <ac:spMk id="214" creationId="{00000000-0000-0000-0000-000000000000}"/>
          </ac:spMkLst>
        </pc:spChg>
      </pc:sldChg>
      <pc:sldMasterChg chg="delSldLayout">
        <pc:chgData name="Hasmik Gharaghazaryan" userId="2996b28f-28a9-4512-9b5e-1fc1a86796fb" providerId="ADAL" clId="{28BD108D-3C2F-434F-B044-04DB4F236903}" dt="2024-10-12T18:10:55.217" v="9" actId="47"/>
        <pc:sldMasterMkLst>
          <pc:docMk/>
          <pc:sldMasterMk cId="0" sldId="2147483648"/>
        </pc:sldMasterMkLst>
        <pc:sldLayoutChg chg="del">
          <pc:chgData name="Hasmik Gharaghazaryan" userId="2996b28f-28a9-4512-9b5e-1fc1a86796fb" providerId="ADAL" clId="{28BD108D-3C2F-434F-B044-04DB4F236903}" dt="2024-10-12T18:10:46.278" v="1" actId="47"/>
          <pc:sldLayoutMkLst>
            <pc:docMk/>
            <pc:sldMasterMk cId="0" sldId="2147483648"/>
            <pc:sldLayoutMk cId="0" sldId="2147483649"/>
          </pc:sldLayoutMkLst>
        </pc:sldLayoutChg>
        <pc:sldLayoutChg chg="del">
          <pc:chgData name="Hasmik Gharaghazaryan" userId="2996b28f-28a9-4512-9b5e-1fc1a86796fb" providerId="ADAL" clId="{28BD108D-3C2F-434F-B044-04DB4F236903}" dt="2024-10-12T18:10:55.217" v="9" actId="47"/>
          <pc:sldLayoutMkLst>
            <pc:docMk/>
            <pc:sldMasterMk cId="0" sldId="2147483648"/>
            <pc:sldLayoutMk cId="0" sldId="214748365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46ac78145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g146ac78145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46ac781450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9" name="Google Shape;149;g146ac781450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46ac781450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7" name="Google Shape;167;g146ac781450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46ac781450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g146ac781450_0_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3" name="Google Shape;173;g146ac781450_0_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46ac781450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9" name="Google Shape;179;g146ac781450_0_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0" name="Google Shape;180;g146ac781450_0_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46ac781450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0" name="Google Shape;210;g146ac781450_0_5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1" name="Google Shape;211;g146ac781450_0_5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46ac781450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7" name="Google Shape;217;g146ac781450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7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37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1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8" name="Google Shape;38;p3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9" name="Google Shape;39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4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2" name="Google Shape;42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35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6" name="Google Shape;46;p35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7" name="Google Shape;47;p35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1" name="Google Shape;51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jWBozI3PdjtJ9MJcm7hGFSAzTxD93CL_/view?usp=sharin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46ac781450_0_0"/>
          <p:cNvSpPr txBox="1"/>
          <p:nvPr/>
        </p:nvSpPr>
        <p:spPr>
          <a:xfrm>
            <a:off x="324975" y="212900"/>
            <a:ext cx="3148800" cy="20283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FORMAL LETTER/EMAIL</a:t>
            </a:r>
            <a:endParaRPr sz="30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46ac781450_0_4"/>
          <p:cNvSpPr txBox="1"/>
          <p:nvPr/>
        </p:nvSpPr>
        <p:spPr>
          <a:xfrm>
            <a:off x="915975" y="463025"/>
            <a:ext cx="2405700" cy="1338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" sz="3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La lettre formelle</a:t>
            </a:r>
            <a:endParaRPr sz="32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g146ac781450_0_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74075" y="152400"/>
            <a:ext cx="450790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g146ac781450_0_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8800" y="50425"/>
            <a:ext cx="645160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46ac781450_0_23"/>
          <p:cNvSpPr txBox="1"/>
          <p:nvPr/>
        </p:nvSpPr>
        <p:spPr>
          <a:xfrm>
            <a:off x="636050" y="0"/>
            <a:ext cx="7321800" cy="1239900"/>
          </a:xfrm>
          <a:prstGeom prst="rect">
            <a:avLst/>
          </a:prstGeom>
          <a:solidFill>
            <a:srgbClr val="E6B8AF"/>
          </a:solidFill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 sz="3300" b="0" i="0" u="none" strike="noStrike" cap="none" dirty="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Indices textuels de la lettre formelle</a:t>
            </a:r>
            <a:endParaRPr sz="3300" b="0" i="0" u="none" strike="noStrike" cap="none" dirty="0">
              <a:solidFill>
                <a:srgbClr val="44444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g146ac781450_0_23"/>
          <p:cNvSpPr txBox="1"/>
          <p:nvPr/>
        </p:nvSpPr>
        <p:spPr>
          <a:xfrm>
            <a:off x="636050" y="1239900"/>
            <a:ext cx="6616088" cy="1842259"/>
          </a:xfrm>
          <a:prstGeom prst="rect">
            <a:avLst/>
          </a:prstGeom>
          <a:solidFill>
            <a:srgbClr val="45818E"/>
          </a:solidFill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La lettre formelle emploi le « </a:t>
            </a:r>
            <a:r>
              <a:rPr lang="en" sz="24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vouvoiement</a:t>
            </a:r>
            <a:r>
              <a:rPr lang="en" sz="24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». Ceci est une marque de respect. «</a:t>
            </a:r>
            <a:r>
              <a:rPr lang="en" sz="2400" b="0" i="0" u="none" strike="noStrike" cap="none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400" b="1" i="0" u="none" strike="noStrike" cap="none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Vous</a:t>
            </a:r>
            <a:r>
              <a:rPr lang="en" sz="2400" b="0" i="0" u="none" strike="noStrike" cap="none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4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», « </a:t>
            </a:r>
            <a:r>
              <a:rPr lang="en" sz="2400" b="1" i="0" u="none" strike="noStrike" cap="none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votre</a:t>
            </a:r>
            <a:r>
              <a:rPr lang="en" sz="24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» et  « </a:t>
            </a:r>
            <a:r>
              <a:rPr lang="en" sz="2400" b="1" i="0" u="none" strike="noStrike" cap="none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vos</a:t>
            </a:r>
            <a:r>
              <a:rPr lang="en" sz="24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» sont les marques de politesse employés à la place de « </a:t>
            </a:r>
            <a:r>
              <a:rPr lang="en" sz="2400" b="0" i="0" u="none" strike="sng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ton</a:t>
            </a:r>
            <a:r>
              <a:rPr lang="en" sz="24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», « </a:t>
            </a:r>
            <a:r>
              <a:rPr lang="en" sz="2400" b="0" i="0" u="none" strike="sng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ta</a:t>
            </a:r>
            <a:r>
              <a:rPr lang="en" sz="24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», « </a:t>
            </a:r>
            <a:r>
              <a:rPr lang="en" sz="2400" b="0" i="0" u="none" strike="sng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tes</a:t>
            </a:r>
            <a:r>
              <a:rPr lang="en" sz="24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», « </a:t>
            </a:r>
            <a:r>
              <a:rPr lang="en" sz="2400" b="0" i="0" u="none" strike="sng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te</a:t>
            </a:r>
            <a:r>
              <a:rPr lang="en" sz="24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» et « </a:t>
            </a:r>
            <a:r>
              <a:rPr lang="en" sz="2400" b="0" i="0" u="none" strike="sng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tu</a:t>
            </a:r>
            <a:r>
              <a:rPr lang="en" sz="24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».</a:t>
            </a:r>
            <a:endParaRPr lang="en" sz="24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 lettre formelle est souvent écrite au </a:t>
            </a:r>
            <a:r>
              <a:rPr lang="en" sz="2400" b="1" i="0" u="sng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présent du</a:t>
            </a:r>
            <a:endParaRPr sz="1400" b="0" i="1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F8B579-9FFA-4678-1254-9A1E6DAF52C8}"/>
              </a:ext>
            </a:extLst>
          </p:cNvPr>
          <p:cNvSpPr txBox="1"/>
          <p:nvPr/>
        </p:nvSpPr>
        <p:spPr>
          <a:xfrm>
            <a:off x="559676" y="3224048"/>
            <a:ext cx="70787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formal letters, you have to use the formal </a:t>
            </a:r>
            <a:r>
              <a:rPr lang="en-US" b="1" dirty="0"/>
              <a:t>you (</a:t>
            </a:r>
            <a:r>
              <a:rPr lang="en-US" b="1" dirty="0" err="1"/>
              <a:t>vous</a:t>
            </a:r>
            <a:r>
              <a:rPr lang="en-US" b="1" dirty="0"/>
              <a:t>) </a:t>
            </a:r>
            <a:r>
              <a:rPr lang="en-US" dirty="0"/>
              <a:t>and </a:t>
            </a:r>
            <a:r>
              <a:rPr lang="en-US" b="1" dirty="0"/>
              <a:t>your (“</a:t>
            </a:r>
            <a:r>
              <a:rPr lang="en-US" b="1" dirty="0" err="1"/>
              <a:t>votre</a:t>
            </a:r>
            <a:r>
              <a:rPr lang="en-US" b="1" dirty="0"/>
              <a:t>” + </a:t>
            </a:r>
            <a:r>
              <a:rPr lang="en-US" dirty="0"/>
              <a:t>singular noun and </a:t>
            </a:r>
            <a:r>
              <a:rPr lang="en-US" b="1" dirty="0"/>
              <a:t>“</a:t>
            </a:r>
            <a:r>
              <a:rPr lang="en-US" b="1" dirty="0" err="1"/>
              <a:t>vos</a:t>
            </a:r>
            <a:r>
              <a:rPr lang="en-US" b="1" dirty="0"/>
              <a:t>” </a:t>
            </a:r>
            <a:r>
              <a:rPr lang="en-US" dirty="0"/>
              <a:t>+ plural noun</a:t>
            </a:r>
            <a:r>
              <a:rPr lang="en-US" b="1" dirty="0"/>
              <a:t>).</a:t>
            </a:r>
            <a:r>
              <a:rPr lang="en-US" dirty="0"/>
              <a:t> Do not use the informal “ton”, “ta”, “</a:t>
            </a:r>
            <a:r>
              <a:rPr lang="en-US" dirty="0" err="1"/>
              <a:t>tes</a:t>
            </a:r>
            <a:r>
              <a:rPr lang="en-US" dirty="0"/>
              <a:t>” and “</a:t>
            </a:r>
            <a:r>
              <a:rPr lang="en-US" dirty="0" err="1"/>
              <a:t>toi</a:t>
            </a:r>
            <a:r>
              <a:rPr lang="en-US" dirty="0"/>
              <a:t>”.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46ac781450_0_29"/>
          <p:cNvSpPr txBox="1"/>
          <p:nvPr/>
        </p:nvSpPr>
        <p:spPr>
          <a:xfrm>
            <a:off x="753981" y="1215553"/>
            <a:ext cx="6793200" cy="301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50"/>
              <a:buFont typeface="Arial"/>
              <a:buNone/>
            </a:pPr>
            <a:r>
              <a:rPr lang="en" sz="2550" b="1" i="0" u="none" strike="noStrike" cap="none" dirty="0">
                <a:solidFill>
                  <a:srgbClr val="CC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« Madame, Monsieur » </a:t>
            </a:r>
            <a:endParaRPr lang="en" sz="2550" b="1" dirty="0">
              <a:solidFill>
                <a:srgbClr val="CC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50"/>
              <a:buFont typeface="Arial"/>
              <a:buNone/>
            </a:pPr>
            <a:r>
              <a:rPr lang="en-US" sz="2550" b="1" i="0" u="none" strike="noStrike" cap="none" dirty="0">
                <a:solidFill>
                  <a:srgbClr val="CC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</a:t>
            </a:r>
            <a:r>
              <a:rPr lang="en" sz="2550" b="1" i="0" u="none" strike="noStrike" cap="none" dirty="0">
                <a:solidFill>
                  <a:srgbClr val="CC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 </a:t>
            </a:r>
            <a:endParaRPr sz="2550" b="1" i="0" u="none" strike="noStrike" cap="none" dirty="0">
              <a:solidFill>
                <a:srgbClr val="CC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50"/>
              <a:buFont typeface="Arial"/>
              <a:buNone/>
            </a:pPr>
            <a:r>
              <a:rPr lang="en" sz="2550" b="1" i="0" u="none" strike="noStrike" cap="none" dirty="0">
                <a:solidFill>
                  <a:srgbClr val="CC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“A qui de droit” = To whom it may concern</a:t>
            </a:r>
            <a:endParaRPr sz="2550" b="1" i="0" u="none" strike="noStrike" cap="none" dirty="0">
              <a:solidFill>
                <a:srgbClr val="CC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endParaRPr sz="2300" b="1" i="0" u="none" strike="noStrike" cap="none" dirty="0">
              <a:solidFill>
                <a:srgbClr val="CC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3" name="Google Shape;183;g146ac781450_0_29"/>
          <p:cNvSpPr txBox="1"/>
          <p:nvPr/>
        </p:nvSpPr>
        <p:spPr>
          <a:xfrm>
            <a:off x="927402" y="181350"/>
            <a:ext cx="7404674" cy="890705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La formule d’appel /greetings and salutations</a:t>
            </a:r>
            <a:endParaRPr sz="12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46ac781450_0_55"/>
          <p:cNvSpPr txBox="1"/>
          <p:nvPr/>
        </p:nvSpPr>
        <p:spPr>
          <a:xfrm>
            <a:off x="100725" y="1029972"/>
            <a:ext cx="8195100" cy="3988800"/>
          </a:xfrm>
          <a:prstGeom prst="rect">
            <a:avLst/>
          </a:prstGeom>
          <a:solidFill>
            <a:srgbClr val="E6B8AF"/>
          </a:solidFill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marR="0" lvl="0" indent="-3619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C1130"/>
              </a:buClr>
              <a:buSzPts val="2100"/>
              <a:buFont typeface="Times New Roman"/>
              <a:buChar char="●"/>
            </a:pPr>
            <a:r>
              <a:rPr lang="en" sz="2200" b="0" i="0" u="none" strike="noStrike" cap="none" dirty="0">
                <a:solidFill>
                  <a:srgbClr val="4C1130"/>
                </a:solidFill>
                <a:latin typeface="Calibri"/>
                <a:ea typeface="Calibri"/>
                <a:cs typeface="Calibri"/>
                <a:sym typeface="Calibri"/>
              </a:rPr>
              <a:t>Je vous prie de croire, Monsieur/Madame, à l’expression de mes sentiments les plus respectueux.</a:t>
            </a:r>
            <a:endParaRPr sz="2200" b="0" i="0" u="none" strike="noStrike" cap="none" dirty="0">
              <a:solidFill>
                <a:srgbClr val="4C113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2100"/>
              <a:buFont typeface="Times New Roman"/>
              <a:buChar char="●"/>
            </a:pPr>
            <a:r>
              <a:rPr lang="en" sz="2200" b="0" i="0" u="none" strike="noStrike" cap="none" dirty="0">
                <a:solidFill>
                  <a:srgbClr val="4C1130"/>
                </a:solidFill>
                <a:latin typeface="Calibri"/>
                <a:ea typeface="Calibri"/>
                <a:cs typeface="Calibri"/>
                <a:sym typeface="Calibri"/>
              </a:rPr>
              <a:t>Je vous prie de croire, Monsieur/Madame, à l’expression de mes sentiments les meilleurs.</a:t>
            </a:r>
            <a:endParaRPr sz="2200" b="0" i="0" u="none" strike="noStrike" cap="none" dirty="0">
              <a:solidFill>
                <a:srgbClr val="4C113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2100"/>
              <a:buFont typeface="Times New Roman"/>
              <a:buChar char="●"/>
            </a:pPr>
            <a:r>
              <a:rPr lang="en" sz="2200" b="0" i="0" u="none" strike="noStrike" cap="none" dirty="0">
                <a:solidFill>
                  <a:srgbClr val="4C1130"/>
                </a:solidFill>
                <a:latin typeface="Calibri"/>
                <a:ea typeface="Calibri"/>
                <a:cs typeface="Calibri"/>
                <a:sym typeface="Calibri"/>
              </a:rPr>
              <a:t>Je vous remercie beaucoup par avance pour votre réponse / pour votre aide.</a:t>
            </a:r>
            <a:endParaRPr sz="2200" b="0" i="0" u="none" strike="noStrike" cap="none" dirty="0">
              <a:solidFill>
                <a:srgbClr val="4C113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2100"/>
              <a:buFont typeface="Times New Roman"/>
              <a:buChar char="●"/>
            </a:pPr>
            <a:r>
              <a:rPr lang="en" sz="2200" b="0" i="0" u="none" strike="noStrike" cap="none" dirty="0">
                <a:solidFill>
                  <a:srgbClr val="4C1130"/>
                </a:solidFill>
                <a:latin typeface="Calibri"/>
                <a:ea typeface="Calibri"/>
                <a:cs typeface="Calibri"/>
                <a:sym typeface="Calibri"/>
              </a:rPr>
              <a:t>Veuillez agréer, Monsieur/Madame, l’expression de mes sentiments les meilleurs. </a:t>
            </a:r>
            <a:endParaRPr sz="2100" b="1" i="0" u="none" strike="noStrike" cap="none" dirty="0">
              <a:solidFill>
                <a:srgbClr val="4C113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g146ac781450_0_55"/>
          <p:cNvSpPr txBox="1"/>
          <p:nvPr/>
        </p:nvSpPr>
        <p:spPr>
          <a:xfrm>
            <a:off x="100725" y="124728"/>
            <a:ext cx="8562427" cy="905244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 sz="30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Les formules de politesse/courtesy phrases to end a letter</a:t>
            </a:r>
            <a:endParaRPr sz="3000" b="1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g146ac781450_0_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14824" y="0"/>
            <a:ext cx="4468025" cy="5609275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g146ac781450_0_61"/>
          <p:cNvSpPr txBox="1"/>
          <p:nvPr/>
        </p:nvSpPr>
        <p:spPr>
          <a:xfrm>
            <a:off x="582700" y="112050"/>
            <a:ext cx="3227400" cy="16920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n" sz="29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Rècapitulatif</a:t>
            </a:r>
            <a:endParaRPr sz="29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n" sz="29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La lettre formelle</a:t>
            </a:r>
            <a:endParaRPr sz="29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230</Words>
  <Application>Microsoft Office PowerPoint</Application>
  <PresentationFormat>On-screen Show (16:9)</PresentationFormat>
  <Paragraphs>20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Times New Roman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Hasmik Gharaghazaryan</dc:creator>
  <cp:lastModifiedBy>Hasmik Gharaghazaryan</cp:lastModifiedBy>
  <cp:revision>1</cp:revision>
  <dcterms:modified xsi:type="dcterms:W3CDTF">2024-10-12T18:19:58Z</dcterms:modified>
</cp:coreProperties>
</file>