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{D48DC69E-FA66-4E4C-AF1C-A4918F68FD9D}tf67328976_win32</Template>
  <TotalTime>0</TotalTime>
  <Words>442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Ejiasi, Joe</dc:creator>
  <cp:lastModifiedBy>Johan Ejiasi</cp:lastModifiedBy>
  <cp:revision>1</cp:revision>
  <dcterms:created xsi:type="dcterms:W3CDTF">2024-11-08T00:21:53Z</dcterms:created>
  <dcterms:modified xsi:type="dcterms:W3CDTF">2024-11-08T00:22:45Z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