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sldIdLst>
    <p:sldId id="256" r:id="rId3"/>
    <p:sldId id="257" r:id="rId4"/>
    <p:sldId id="290" r:id="rId5"/>
    <p:sldId id="258" r:id="rId6"/>
    <p:sldId id="272" r:id="rId7"/>
    <p:sldId id="259" r:id="rId8"/>
    <p:sldId id="260" r:id="rId9"/>
    <p:sldId id="261" r:id="rId10"/>
    <p:sldId id="262" r:id="rId11"/>
    <p:sldId id="263" r:id="rId12"/>
    <p:sldId id="265" r:id="rId13"/>
    <p:sldId id="271" r:id="rId14"/>
    <p:sldId id="284" r:id="rId15"/>
    <p:sldId id="275" r:id="rId16"/>
    <p:sldId id="276" r:id="rId17"/>
    <p:sldId id="277" r:id="rId18"/>
    <p:sldId id="280" r:id="rId19"/>
    <p:sldId id="281" r:id="rId20"/>
    <p:sldId id="282" r:id="rId21"/>
    <p:sldId id="283" r:id="rId22"/>
    <p:sldId id="278" r:id="rId23"/>
    <p:sldId id="279" r:id="rId24"/>
    <p:sldId id="266" r:id="rId25"/>
    <p:sldId id="267" r:id="rId26"/>
    <p:sldId id="268" r:id="rId27"/>
    <p:sldId id="285" r:id="rId28"/>
    <p:sldId id="286" r:id="rId29"/>
    <p:sldId id="287" r:id="rId30"/>
    <p:sldId id="288" r:id="rId31"/>
    <p:sldId id="289" r:id="rId32"/>
    <p:sldId id="291" r:id="rId33"/>
    <p:sldId id="292" r:id="rId34"/>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宋体" panose="02010600030101010101" pitchFamily="2"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宋体" panose="02010600030101010101" pitchFamily="2"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宋体" panose="02010600030101010101" pitchFamily="2"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宋体" panose="02010600030101010101" pitchFamily="2"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78" d="100"/>
          <a:sy n="78" d="100"/>
        </p:scale>
        <p:origin x="1541" y="3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3075"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p>
        </p:txBody>
      </p:sp>
      <p:sp>
        <p:nvSpPr>
          <p:cNvPr id="3076"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p>
        </p:txBody>
      </p:sp>
      <p:sp>
        <p:nvSpPr>
          <p:cNvPr id="3077"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p>
        </p:txBody>
      </p:sp>
      <p:sp>
        <p:nvSpPr>
          <p:cNvPr id="3078"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defRPr>
            </a:lvl1pPr>
          </a:lstStyle>
          <a:p>
            <a:fld id="{419113AF-8DB6-41DA-B80E-A43A485C7C6D}" type="slidenum">
              <a:rPr lang="en-US"/>
              <a:pPr/>
              <a:t>‹#›</a:t>
            </a:fld>
            <a:endParaRPr lang="en-US"/>
          </a:p>
        </p:txBody>
      </p:sp>
    </p:spTree>
    <p:extLst>
      <p:ext uri="{BB962C8B-B14F-4D97-AF65-F5344CB8AC3E}">
        <p14:creationId xmlns:p14="http://schemas.microsoft.com/office/powerpoint/2010/main" val="1189555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982B071D-21AE-4626-B248-514BA8FC6E08}" type="slidenum">
              <a:rPr lang="en-US">
                <a:solidFill>
                  <a:srgbClr val="000000"/>
                </a:solidFill>
                <a:latin typeface="Times New Roman" panose="02020603050405020304" pitchFamily="18" charset="0"/>
              </a:rPr>
              <a:pPr eaLnBrk="1"/>
              <a:t>1</a:t>
            </a:fld>
            <a:endParaRPr lang="en-US">
              <a:solidFill>
                <a:srgbClr val="000000"/>
              </a:solidFill>
              <a:latin typeface="Times New Roman" panose="02020603050405020304" pitchFamily="18" charset="0"/>
            </a:endParaRPr>
          </a:p>
        </p:txBody>
      </p:sp>
      <p:sp>
        <p:nvSpPr>
          <p:cNvPr id="1945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18840A0-BE61-4458-873F-458AD0AAEA66}" type="slidenum">
              <a:rPr lang="en-US">
                <a:solidFill>
                  <a:srgbClr val="000000"/>
                </a:solidFill>
                <a:latin typeface="Calibri" panose="020F0502020204030204" pitchFamily="34" charset="0"/>
              </a:rPr>
              <a:pPr hangingPunct="1">
                <a:lnSpc>
                  <a:spcPct val="100000"/>
                </a:lnSpc>
              </a:pPr>
              <a:t>1</a:t>
            </a:fld>
            <a:endParaRPr lang="en-US">
              <a:solidFill>
                <a:srgbClr val="000000"/>
              </a:solidFill>
              <a:latin typeface="Calibri" panose="020F0502020204030204" pitchFamily="34" charset="0"/>
            </a:endParaRPr>
          </a:p>
        </p:txBody>
      </p:sp>
      <p:sp>
        <p:nvSpPr>
          <p:cNvPr id="2458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Rectangle 3"/>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3659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E962AFCA-B318-487F-A4EA-E6365BD81D00}" type="slidenum">
              <a:rPr lang="en-US">
                <a:solidFill>
                  <a:srgbClr val="000000"/>
                </a:solidFill>
                <a:latin typeface="Times New Roman" panose="02020603050405020304" pitchFamily="18" charset="0"/>
              </a:rPr>
              <a:pPr eaLnBrk="1"/>
              <a:t>10</a:t>
            </a:fld>
            <a:endParaRPr lang="en-US">
              <a:solidFill>
                <a:srgbClr val="000000"/>
              </a:solidFill>
              <a:latin typeface="Times New Roman" panose="02020603050405020304" pitchFamily="18" charset="0"/>
            </a:endParaRPr>
          </a:p>
        </p:txBody>
      </p:sp>
      <p:sp>
        <p:nvSpPr>
          <p:cNvPr id="31747"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191627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88DD6961-4BB7-4542-B4A4-B2C8BC2A67C5}" type="slidenum">
              <a:rPr lang="en-US">
                <a:solidFill>
                  <a:srgbClr val="000000"/>
                </a:solidFill>
                <a:latin typeface="Times New Roman" panose="02020603050405020304" pitchFamily="18" charset="0"/>
              </a:rPr>
              <a:pPr eaLnBrk="1"/>
              <a:t>11</a:t>
            </a:fld>
            <a:endParaRPr lang="en-US">
              <a:solidFill>
                <a:srgbClr val="000000"/>
              </a:solidFill>
              <a:latin typeface="Times New Roman" panose="02020603050405020304" pitchFamily="18" charset="0"/>
            </a:endParaRPr>
          </a:p>
        </p:txBody>
      </p:sp>
      <p:sp>
        <p:nvSpPr>
          <p:cNvPr id="3277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67851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12</a:t>
            </a:fld>
            <a:endParaRPr lang="en-US"/>
          </a:p>
        </p:txBody>
      </p:sp>
    </p:spTree>
    <p:extLst>
      <p:ext uri="{BB962C8B-B14F-4D97-AF65-F5344CB8AC3E}">
        <p14:creationId xmlns:p14="http://schemas.microsoft.com/office/powerpoint/2010/main" val="2045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13</a:t>
            </a:fld>
            <a:endParaRPr lang="en-US"/>
          </a:p>
        </p:txBody>
      </p:sp>
    </p:spTree>
    <p:extLst>
      <p:ext uri="{BB962C8B-B14F-4D97-AF65-F5344CB8AC3E}">
        <p14:creationId xmlns:p14="http://schemas.microsoft.com/office/powerpoint/2010/main" val="365917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14</a:t>
            </a:fld>
            <a:endParaRPr lang="en-US"/>
          </a:p>
        </p:txBody>
      </p:sp>
    </p:spTree>
    <p:extLst>
      <p:ext uri="{BB962C8B-B14F-4D97-AF65-F5344CB8AC3E}">
        <p14:creationId xmlns:p14="http://schemas.microsoft.com/office/powerpoint/2010/main" val="197423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15</a:t>
            </a:fld>
            <a:endParaRPr lang="en-US"/>
          </a:p>
        </p:txBody>
      </p:sp>
    </p:spTree>
    <p:extLst>
      <p:ext uri="{BB962C8B-B14F-4D97-AF65-F5344CB8AC3E}">
        <p14:creationId xmlns:p14="http://schemas.microsoft.com/office/powerpoint/2010/main" val="27154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16</a:t>
            </a:fld>
            <a:endParaRPr lang="en-US"/>
          </a:p>
        </p:txBody>
      </p:sp>
    </p:spTree>
    <p:extLst>
      <p:ext uri="{BB962C8B-B14F-4D97-AF65-F5344CB8AC3E}">
        <p14:creationId xmlns:p14="http://schemas.microsoft.com/office/powerpoint/2010/main" val="344849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17</a:t>
            </a:fld>
            <a:endParaRPr lang="en-US"/>
          </a:p>
        </p:txBody>
      </p:sp>
    </p:spTree>
    <p:extLst>
      <p:ext uri="{BB962C8B-B14F-4D97-AF65-F5344CB8AC3E}">
        <p14:creationId xmlns:p14="http://schemas.microsoft.com/office/powerpoint/2010/main" val="271540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18</a:t>
            </a:fld>
            <a:endParaRPr lang="en-US"/>
          </a:p>
        </p:txBody>
      </p:sp>
    </p:spTree>
    <p:extLst>
      <p:ext uri="{BB962C8B-B14F-4D97-AF65-F5344CB8AC3E}">
        <p14:creationId xmlns:p14="http://schemas.microsoft.com/office/powerpoint/2010/main" val="2715408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19</a:t>
            </a:fld>
            <a:endParaRPr lang="en-US"/>
          </a:p>
        </p:txBody>
      </p:sp>
    </p:spTree>
    <p:extLst>
      <p:ext uri="{BB962C8B-B14F-4D97-AF65-F5344CB8AC3E}">
        <p14:creationId xmlns:p14="http://schemas.microsoft.com/office/powerpoint/2010/main" val="271540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BBE10C10-A746-4F91-85EE-1041672DBEDD}" type="slidenum">
              <a:rPr lang="en-US">
                <a:solidFill>
                  <a:srgbClr val="000000"/>
                </a:solidFill>
                <a:latin typeface="Times New Roman" panose="02020603050405020304" pitchFamily="18" charset="0"/>
              </a:rPr>
              <a:pPr eaLnBrk="1"/>
              <a:t>2</a:t>
            </a:fld>
            <a:endParaRPr lang="en-US">
              <a:solidFill>
                <a:srgbClr val="000000"/>
              </a:solidFill>
              <a:latin typeface="Times New Roman" panose="02020603050405020304" pitchFamily="18" charset="0"/>
            </a:endParaRPr>
          </a:p>
        </p:txBody>
      </p:sp>
      <p:sp>
        <p:nvSpPr>
          <p:cNvPr id="25603"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196901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20</a:t>
            </a:fld>
            <a:endParaRPr lang="en-US"/>
          </a:p>
        </p:txBody>
      </p:sp>
    </p:spTree>
    <p:extLst>
      <p:ext uri="{BB962C8B-B14F-4D97-AF65-F5344CB8AC3E}">
        <p14:creationId xmlns:p14="http://schemas.microsoft.com/office/powerpoint/2010/main" val="2715408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21</a:t>
            </a:fld>
            <a:endParaRPr lang="en-US"/>
          </a:p>
        </p:txBody>
      </p:sp>
    </p:spTree>
    <p:extLst>
      <p:ext uri="{BB962C8B-B14F-4D97-AF65-F5344CB8AC3E}">
        <p14:creationId xmlns:p14="http://schemas.microsoft.com/office/powerpoint/2010/main" val="2898251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419113AF-8DB6-41DA-B80E-A43A485C7C6D}" type="slidenum">
              <a:rPr lang="en-US"/>
              <a:pPr/>
              <a:t>22</a:t>
            </a:fld>
            <a:endParaRPr lang="en-US"/>
          </a:p>
        </p:txBody>
      </p:sp>
    </p:spTree>
    <p:extLst>
      <p:ext uri="{BB962C8B-B14F-4D97-AF65-F5344CB8AC3E}">
        <p14:creationId xmlns:p14="http://schemas.microsoft.com/office/powerpoint/2010/main" val="1551566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23D542E8-3C96-4EC7-A5B7-A5ED24CE7847}" type="slidenum">
              <a:rPr lang="en-US">
                <a:solidFill>
                  <a:srgbClr val="000000"/>
                </a:solidFill>
                <a:latin typeface="Times New Roman" panose="02020603050405020304" pitchFamily="18" charset="0"/>
              </a:rPr>
              <a:pPr eaLnBrk="1"/>
              <a:t>23</a:t>
            </a:fld>
            <a:endParaRPr lang="en-US">
              <a:solidFill>
                <a:srgbClr val="000000"/>
              </a:solidFill>
              <a:latin typeface="Times New Roman" panose="02020603050405020304" pitchFamily="18" charset="0"/>
            </a:endParaRPr>
          </a:p>
        </p:txBody>
      </p:sp>
      <p:sp>
        <p:nvSpPr>
          <p:cNvPr id="33795"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4102070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3435E123-68B5-4DA2-B4A3-126A74F3428E}" type="slidenum">
              <a:rPr lang="en-US">
                <a:solidFill>
                  <a:srgbClr val="000000"/>
                </a:solidFill>
                <a:latin typeface="Times New Roman" panose="02020603050405020304" pitchFamily="18" charset="0"/>
              </a:rPr>
              <a:pPr eaLnBrk="1"/>
              <a:t>24</a:t>
            </a:fld>
            <a:endParaRPr lang="en-US">
              <a:solidFill>
                <a:srgbClr val="000000"/>
              </a:solidFill>
              <a:latin typeface="Times New Roman" panose="02020603050405020304" pitchFamily="18" charset="0"/>
            </a:endParaRPr>
          </a:p>
        </p:txBody>
      </p:sp>
      <p:sp>
        <p:nvSpPr>
          <p:cNvPr id="34819"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413378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25</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26</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27</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28</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29</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BBE10C10-A746-4F91-85EE-1041672DBEDD}" type="slidenum">
              <a:rPr lang="en-US">
                <a:solidFill>
                  <a:srgbClr val="000000"/>
                </a:solidFill>
                <a:latin typeface="Times New Roman" panose="02020603050405020304" pitchFamily="18" charset="0"/>
              </a:rPr>
              <a:pPr eaLnBrk="1"/>
              <a:t>3</a:t>
            </a:fld>
            <a:endParaRPr lang="en-US">
              <a:solidFill>
                <a:srgbClr val="000000"/>
              </a:solidFill>
              <a:latin typeface="Times New Roman" panose="02020603050405020304" pitchFamily="18" charset="0"/>
            </a:endParaRPr>
          </a:p>
        </p:txBody>
      </p:sp>
      <p:sp>
        <p:nvSpPr>
          <p:cNvPr id="25603"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196901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A23ECC7C-0B70-43D0-89DB-E6D507BC7134}" type="slidenum">
              <a:rPr lang="en-US">
                <a:solidFill>
                  <a:srgbClr val="000000"/>
                </a:solidFill>
                <a:latin typeface="Times New Roman" panose="02020603050405020304" pitchFamily="18" charset="0"/>
              </a:rPr>
              <a:pPr eaLnBrk="1"/>
              <a:t>30</a:t>
            </a:fld>
            <a:endParaRPr lang="en-US">
              <a:solidFill>
                <a:srgbClr val="000000"/>
              </a:solidFill>
              <a:latin typeface="Times New Roman" panose="02020603050405020304" pitchFamily="18" charset="0"/>
            </a:endParaRPr>
          </a:p>
        </p:txBody>
      </p:sp>
      <p:sp>
        <p:nvSpPr>
          <p:cNvPr id="3584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30240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5F5F562C-F4AA-445A-A809-04AD43B2C2E3}" type="slidenum">
              <a:rPr lang="en-US">
                <a:solidFill>
                  <a:srgbClr val="000000"/>
                </a:solidFill>
                <a:latin typeface="Times New Roman" panose="02020603050405020304" pitchFamily="18" charset="0"/>
              </a:rPr>
              <a:pPr eaLnBrk="1"/>
              <a:t>32</a:t>
            </a:fld>
            <a:endParaRPr lang="en-US">
              <a:solidFill>
                <a:srgbClr val="000000"/>
              </a:solidFill>
              <a:latin typeface="Times New Roman" panose="02020603050405020304" pitchFamily="18" charset="0"/>
            </a:endParaRPr>
          </a:p>
        </p:txBody>
      </p:sp>
      <p:sp>
        <p:nvSpPr>
          <p:cNvPr id="3789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342327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22A1AFC7-6EBE-47F6-8048-788997BADF9A}" type="slidenum">
              <a:rPr lang="en-US">
                <a:solidFill>
                  <a:srgbClr val="000000"/>
                </a:solidFill>
                <a:latin typeface="Times New Roman" panose="02020603050405020304" pitchFamily="18" charset="0"/>
              </a:rPr>
              <a:pPr eaLnBrk="1"/>
              <a:t>4</a:t>
            </a:fld>
            <a:endParaRPr lang="en-US">
              <a:solidFill>
                <a:srgbClr val="000000"/>
              </a:solidFill>
              <a:latin typeface="Times New Roman" panose="02020603050405020304" pitchFamily="18" charset="0"/>
            </a:endParaRPr>
          </a:p>
        </p:txBody>
      </p:sp>
      <p:sp>
        <p:nvSpPr>
          <p:cNvPr id="26627"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82454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419113AF-8DB6-41DA-B80E-A43A485C7C6D}" type="slidenum">
              <a:rPr lang="en-US"/>
              <a:pPr/>
              <a:t>5</a:t>
            </a:fld>
            <a:endParaRPr lang="en-US"/>
          </a:p>
        </p:txBody>
      </p:sp>
    </p:spTree>
    <p:extLst>
      <p:ext uri="{BB962C8B-B14F-4D97-AF65-F5344CB8AC3E}">
        <p14:creationId xmlns:p14="http://schemas.microsoft.com/office/powerpoint/2010/main" val="90237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50DBEF15-14F1-43E1-AEF6-2B1474584EA1}" type="slidenum">
              <a:rPr lang="en-US">
                <a:solidFill>
                  <a:srgbClr val="000000"/>
                </a:solidFill>
                <a:latin typeface="Times New Roman" panose="02020603050405020304" pitchFamily="18" charset="0"/>
              </a:rPr>
              <a:pPr eaLnBrk="1"/>
              <a:t>6</a:t>
            </a:fld>
            <a:endParaRPr lang="en-US">
              <a:solidFill>
                <a:srgbClr val="000000"/>
              </a:solidFill>
              <a:latin typeface="Times New Roman" panose="02020603050405020304" pitchFamily="18" charset="0"/>
            </a:endParaRPr>
          </a:p>
        </p:txBody>
      </p:sp>
      <p:sp>
        <p:nvSpPr>
          <p:cNvPr id="2765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97206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7A0FB28A-F9F5-41C5-92AA-70B4093F8391}" type="slidenum">
              <a:rPr lang="en-US">
                <a:solidFill>
                  <a:srgbClr val="000000"/>
                </a:solidFill>
                <a:latin typeface="Times New Roman" panose="02020603050405020304" pitchFamily="18" charset="0"/>
              </a:rPr>
              <a:pPr eaLnBrk="1"/>
              <a:t>7</a:t>
            </a:fld>
            <a:endParaRPr lang="en-US">
              <a:solidFill>
                <a:srgbClr val="000000"/>
              </a:solidFill>
              <a:latin typeface="Times New Roman" panose="02020603050405020304" pitchFamily="18" charset="0"/>
            </a:endParaRPr>
          </a:p>
        </p:txBody>
      </p:sp>
      <p:sp>
        <p:nvSpPr>
          <p:cNvPr id="28675"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226238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20BF757B-56BB-4DF6-B84D-03A1DB72A679}" type="slidenum">
              <a:rPr lang="en-US">
                <a:solidFill>
                  <a:srgbClr val="000000"/>
                </a:solidFill>
                <a:latin typeface="Times New Roman" panose="02020603050405020304" pitchFamily="18" charset="0"/>
              </a:rPr>
              <a:pPr eaLnBrk="1"/>
              <a:t>8</a:t>
            </a:fld>
            <a:endParaRPr lang="en-US">
              <a:solidFill>
                <a:srgbClr val="000000"/>
              </a:solidFill>
              <a:latin typeface="Times New Roman" panose="02020603050405020304" pitchFamily="18" charset="0"/>
            </a:endParaRPr>
          </a:p>
        </p:txBody>
      </p:sp>
      <p:sp>
        <p:nvSpPr>
          <p:cNvPr id="29699"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61877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fld id="{C6168F5C-9C3E-4FCB-BED2-D410289F550B}" type="slidenum">
              <a:rPr lang="en-US">
                <a:solidFill>
                  <a:srgbClr val="000000"/>
                </a:solidFill>
                <a:latin typeface="Times New Roman" panose="02020603050405020304" pitchFamily="18" charset="0"/>
              </a:rPr>
              <a:pPr eaLnBrk="1"/>
              <a:t>9</a:t>
            </a:fld>
            <a:endParaRPr lang="en-US">
              <a:solidFill>
                <a:srgbClr val="000000"/>
              </a:solidFill>
              <a:latin typeface="Times New Roman" panose="02020603050405020304" pitchFamily="18" charset="0"/>
            </a:endParaRPr>
          </a:p>
        </p:txBody>
      </p:sp>
      <p:sp>
        <p:nvSpPr>
          <p:cNvPr id="30723"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23389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7"/>
          <p:cNvSpPr>
            <a:spLocks noGrp="1" noChangeArrowheads="1"/>
          </p:cNvSpPr>
          <p:nvPr>
            <p:ph type="dt" idx="10"/>
          </p:nvPr>
        </p:nvSpPr>
        <p:spPr>
          <a:ln/>
        </p:spPr>
        <p:txBody>
          <a:bodyPr/>
          <a:lstStyle>
            <a:lvl1pPr>
              <a:defRPr/>
            </a:lvl1pPr>
          </a:lstStyle>
          <a:p>
            <a:pPr>
              <a:defRPr/>
            </a:pPr>
            <a:r>
              <a:rPr lang="en-US"/>
              <a:t>8/26/13</a:t>
            </a:r>
          </a:p>
        </p:txBody>
      </p:sp>
      <p:sp>
        <p:nvSpPr>
          <p:cNvPr id="5" name="Rectangle 9"/>
          <p:cNvSpPr>
            <a:spLocks noGrp="1" noChangeArrowheads="1"/>
          </p:cNvSpPr>
          <p:nvPr>
            <p:ph type="sldNum" idx="11"/>
          </p:nvPr>
        </p:nvSpPr>
        <p:spPr>
          <a:ln/>
        </p:spPr>
        <p:txBody>
          <a:bodyPr/>
          <a:lstStyle>
            <a:lvl1pPr>
              <a:defRPr/>
            </a:lvl1pPr>
          </a:lstStyle>
          <a:p>
            <a:fld id="{771DFDC4-4187-4E40-A439-A46C9CBB9176}" type="slidenum">
              <a:rPr lang="en-US"/>
              <a:pPr/>
              <a:t>‹#›</a:t>
            </a:fld>
            <a:endParaRPr lang="en-US"/>
          </a:p>
        </p:txBody>
      </p:sp>
    </p:spTree>
    <p:extLst>
      <p:ext uri="{BB962C8B-B14F-4D97-AF65-F5344CB8AC3E}">
        <p14:creationId xmlns:p14="http://schemas.microsoft.com/office/powerpoint/2010/main" val="250803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7"/>
          <p:cNvSpPr>
            <a:spLocks noGrp="1" noChangeArrowheads="1"/>
          </p:cNvSpPr>
          <p:nvPr>
            <p:ph type="dt" idx="10"/>
          </p:nvPr>
        </p:nvSpPr>
        <p:spPr>
          <a:ln/>
        </p:spPr>
        <p:txBody>
          <a:bodyPr/>
          <a:lstStyle>
            <a:lvl1pPr>
              <a:defRPr/>
            </a:lvl1pPr>
          </a:lstStyle>
          <a:p>
            <a:pPr>
              <a:defRPr/>
            </a:pPr>
            <a:r>
              <a:rPr lang="en-US"/>
              <a:t>8/26/13</a:t>
            </a:r>
          </a:p>
        </p:txBody>
      </p:sp>
      <p:sp>
        <p:nvSpPr>
          <p:cNvPr id="5" name="Rectangle 9"/>
          <p:cNvSpPr>
            <a:spLocks noGrp="1" noChangeArrowheads="1"/>
          </p:cNvSpPr>
          <p:nvPr>
            <p:ph type="sldNum" idx="11"/>
          </p:nvPr>
        </p:nvSpPr>
        <p:spPr>
          <a:ln/>
        </p:spPr>
        <p:txBody>
          <a:bodyPr/>
          <a:lstStyle>
            <a:lvl1pPr>
              <a:defRPr/>
            </a:lvl1pPr>
          </a:lstStyle>
          <a:p>
            <a:fld id="{F207ED4A-E0D4-4B6E-9D2E-FA18C2E3CA30}" type="slidenum">
              <a:rPr lang="en-US"/>
              <a:pPr/>
              <a:t>‹#›</a:t>
            </a:fld>
            <a:endParaRPr lang="en-US"/>
          </a:p>
        </p:txBody>
      </p:sp>
    </p:spTree>
    <p:extLst>
      <p:ext uri="{BB962C8B-B14F-4D97-AF65-F5344CB8AC3E}">
        <p14:creationId xmlns:p14="http://schemas.microsoft.com/office/powerpoint/2010/main" val="395640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7"/>
          <p:cNvSpPr>
            <a:spLocks noGrp="1" noChangeArrowheads="1"/>
          </p:cNvSpPr>
          <p:nvPr>
            <p:ph type="dt" idx="10"/>
          </p:nvPr>
        </p:nvSpPr>
        <p:spPr>
          <a:ln/>
        </p:spPr>
        <p:txBody>
          <a:bodyPr/>
          <a:lstStyle>
            <a:lvl1pPr>
              <a:defRPr/>
            </a:lvl1pPr>
          </a:lstStyle>
          <a:p>
            <a:pPr>
              <a:defRPr/>
            </a:pPr>
            <a:r>
              <a:rPr lang="en-US"/>
              <a:t>8/26/13</a:t>
            </a:r>
          </a:p>
        </p:txBody>
      </p:sp>
      <p:sp>
        <p:nvSpPr>
          <p:cNvPr id="5" name="Rectangle 9"/>
          <p:cNvSpPr>
            <a:spLocks noGrp="1" noChangeArrowheads="1"/>
          </p:cNvSpPr>
          <p:nvPr>
            <p:ph type="sldNum" idx="11"/>
          </p:nvPr>
        </p:nvSpPr>
        <p:spPr>
          <a:ln/>
        </p:spPr>
        <p:txBody>
          <a:bodyPr/>
          <a:lstStyle>
            <a:lvl1pPr>
              <a:defRPr/>
            </a:lvl1pPr>
          </a:lstStyle>
          <a:p>
            <a:fld id="{2F9A3862-9963-415F-AAB2-A0C6974510DA}" type="slidenum">
              <a:rPr lang="en-US"/>
              <a:pPr/>
              <a:t>‹#›</a:t>
            </a:fld>
            <a:endParaRPr lang="en-US"/>
          </a:p>
        </p:txBody>
      </p:sp>
    </p:spTree>
    <p:extLst>
      <p:ext uri="{BB962C8B-B14F-4D97-AF65-F5344CB8AC3E}">
        <p14:creationId xmlns:p14="http://schemas.microsoft.com/office/powerpoint/2010/main" val="196447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8"/>
          <p:cNvSpPr>
            <a:spLocks noGrp="1" noChangeArrowheads="1"/>
          </p:cNvSpPr>
          <p:nvPr>
            <p:ph type="dt" idx="10"/>
          </p:nvPr>
        </p:nvSpPr>
        <p:spPr>
          <a:ln/>
        </p:spPr>
        <p:txBody>
          <a:bodyPr/>
          <a:lstStyle>
            <a:lvl1pPr>
              <a:defRPr/>
            </a:lvl1pPr>
          </a:lstStyle>
          <a:p>
            <a:pPr>
              <a:defRPr/>
            </a:pPr>
            <a:r>
              <a:rPr lang="en-US"/>
              <a:t>8/26/13</a:t>
            </a:r>
          </a:p>
        </p:txBody>
      </p:sp>
      <p:sp>
        <p:nvSpPr>
          <p:cNvPr id="5" name="Rectangle 10"/>
          <p:cNvSpPr>
            <a:spLocks noGrp="1" noChangeArrowheads="1"/>
          </p:cNvSpPr>
          <p:nvPr>
            <p:ph type="sldNum" idx="11"/>
          </p:nvPr>
        </p:nvSpPr>
        <p:spPr>
          <a:ln/>
        </p:spPr>
        <p:txBody>
          <a:bodyPr/>
          <a:lstStyle>
            <a:lvl1pPr>
              <a:defRPr/>
            </a:lvl1pPr>
          </a:lstStyle>
          <a:p>
            <a:fld id="{26A960AC-EBBD-4FF4-8E0F-E2DE967F6749}" type="slidenum">
              <a:rPr lang="en-US"/>
              <a:pPr/>
              <a:t>‹#›</a:t>
            </a:fld>
            <a:endParaRPr lang="en-US"/>
          </a:p>
        </p:txBody>
      </p:sp>
    </p:spTree>
    <p:extLst>
      <p:ext uri="{BB962C8B-B14F-4D97-AF65-F5344CB8AC3E}">
        <p14:creationId xmlns:p14="http://schemas.microsoft.com/office/powerpoint/2010/main" val="282557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p:cNvSpPr>
            <a:spLocks noGrp="1" noChangeArrowheads="1"/>
          </p:cNvSpPr>
          <p:nvPr>
            <p:ph type="dt" idx="10"/>
          </p:nvPr>
        </p:nvSpPr>
        <p:spPr>
          <a:ln/>
        </p:spPr>
        <p:txBody>
          <a:bodyPr/>
          <a:lstStyle>
            <a:lvl1pPr>
              <a:defRPr/>
            </a:lvl1pPr>
          </a:lstStyle>
          <a:p>
            <a:pPr>
              <a:defRPr/>
            </a:pPr>
            <a:r>
              <a:rPr lang="en-US"/>
              <a:t>8/26/13</a:t>
            </a:r>
          </a:p>
        </p:txBody>
      </p:sp>
      <p:sp>
        <p:nvSpPr>
          <p:cNvPr id="5" name="Rectangle 10"/>
          <p:cNvSpPr>
            <a:spLocks noGrp="1" noChangeArrowheads="1"/>
          </p:cNvSpPr>
          <p:nvPr>
            <p:ph type="sldNum" idx="11"/>
          </p:nvPr>
        </p:nvSpPr>
        <p:spPr>
          <a:ln/>
        </p:spPr>
        <p:txBody>
          <a:bodyPr/>
          <a:lstStyle>
            <a:lvl1pPr>
              <a:defRPr/>
            </a:lvl1pPr>
          </a:lstStyle>
          <a:p>
            <a:fld id="{8A3A836C-A32A-4988-BBFD-08FE56058548}" type="slidenum">
              <a:rPr lang="en-US"/>
              <a:pPr/>
              <a:t>‹#›</a:t>
            </a:fld>
            <a:endParaRPr lang="en-US"/>
          </a:p>
        </p:txBody>
      </p:sp>
    </p:spTree>
    <p:extLst>
      <p:ext uri="{BB962C8B-B14F-4D97-AF65-F5344CB8AC3E}">
        <p14:creationId xmlns:p14="http://schemas.microsoft.com/office/powerpoint/2010/main" val="56048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idx="10"/>
          </p:nvPr>
        </p:nvSpPr>
        <p:spPr>
          <a:ln/>
        </p:spPr>
        <p:txBody>
          <a:bodyPr/>
          <a:lstStyle>
            <a:lvl1pPr>
              <a:defRPr/>
            </a:lvl1pPr>
          </a:lstStyle>
          <a:p>
            <a:pPr>
              <a:defRPr/>
            </a:pPr>
            <a:r>
              <a:rPr lang="en-US"/>
              <a:t>8/26/13</a:t>
            </a:r>
          </a:p>
        </p:txBody>
      </p:sp>
      <p:sp>
        <p:nvSpPr>
          <p:cNvPr id="5" name="Rectangle 10"/>
          <p:cNvSpPr>
            <a:spLocks noGrp="1" noChangeArrowheads="1"/>
          </p:cNvSpPr>
          <p:nvPr>
            <p:ph type="sldNum" idx="11"/>
          </p:nvPr>
        </p:nvSpPr>
        <p:spPr>
          <a:ln/>
        </p:spPr>
        <p:txBody>
          <a:bodyPr/>
          <a:lstStyle>
            <a:lvl1pPr>
              <a:defRPr/>
            </a:lvl1pPr>
          </a:lstStyle>
          <a:p>
            <a:fld id="{525F688D-EFC1-4D10-9F50-2110D62DF8AC}" type="slidenum">
              <a:rPr lang="en-US"/>
              <a:pPr/>
              <a:t>‹#›</a:t>
            </a:fld>
            <a:endParaRPr lang="en-US"/>
          </a:p>
        </p:txBody>
      </p:sp>
    </p:spTree>
    <p:extLst>
      <p:ext uri="{BB962C8B-B14F-4D97-AF65-F5344CB8AC3E}">
        <p14:creationId xmlns:p14="http://schemas.microsoft.com/office/powerpoint/2010/main" val="318484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435100" y="1447800"/>
            <a:ext cx="3671888"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259388" y="1447800"/>
            <a:ext cx="3671887"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p:cNvSpPr>
            <a:spLocks noGrp="1" noChangeArrowheads="1"/>
          </p:cNvSpPr>
          <p:nvPr>
            <p:ph type="dt" idx="10"/>
          </p:nvPr>
        </p:nvSpPr>
        <p:spPr>
          <a:ln/>
        </p:spPr>
        <p:txBody>
          <a:bodyPr/>
          <a:lstStyle>
            <a:lvl1pPr>
              <a:defRPr/>
            </a:lvl1pPr>
          </a:lstStyle>
          <a:p>
            <a:pPr>
              <a:defRPr/>
            </a:pPr>
            <a:r>
              <a:rPr lang="en-US"/>
              <a:t>8/26/13</a:t>
            </a:r>
          </a:p>
        </p:txBody>
      </p:sp>
      <p:sp>
        <p:nvSpPr>
          <p:cNvPr id="6" name="Rectangle 10"/>
          <p:cNvSpPr>
            <a:spLocks noGrp="1" noChangeArrowheads="1"/>
          </p:cNvSpPr>
          <p:nvPr>
            <p:ph type="sldNum" idx="11"/>
          </p:nvPr>
        </p:nvSpPr>
        <p:spPr>
          <a:ln/>
        </p:spPr>
        <p:txBody>
          <a:bodyPr/>
          <a:lstStyle>
            <a:lvl1pPr>
              <a:defRPr/>
            </a:lvl1pPr>
          </a:lstStyle>
          <a:p>
            <a:fld id="{A77DFC2D-5061-45BE-8E4E-5F4E5A7C8DA9}" type="slidenum">
              <a:rPr lang="en-US"/>
              <a:pPr/>
              <a:t>‹#›</a:t>
            </a:fld>
            <a:endParaRPr lang="en-US"/>
          </a:p>
        </p:txBody>
      </p:sp>
    </p:spTree>
    <p:extLst>
      <p:ext uri="{BB962C8B-B14F-4D97-AF65-F5344CB8AC3E}">
        <p14:creationId xmlns:p14="http://schemas.microsoft.com/office/powerpoint/2010/main" val="830269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8"/>
          <p:cNvSpPr>
            <a:spLocks noGrp="1" noChangeArrowheads="1"/>
          </p:cNvSpPr>
          <p:nvPr>
            <p:ph type="dt" idx="10"/>
          </p:nvPr>
        </p:nvSpPr>
        <p:spPr>
          <a:ln/>
        </p:spPr>
        <p:txBody>
          <a:bodyPr/>
          <a:lstStyle>
            <a:lvl1pPr>
              <a:defRPr/>
            </a:lvl1pPr>
          </a:lstStyle>
          <a:p>
            <a:pPr>
              <a:defRPr/>
            </a:pPr>
            <a:r>
              <a:rPr lang="en-US"/>
              <a:t>8/26/13</a:t>
            </a:r>
          </a:p>
        </p:txBody>
      </p:sp>
      <p:sp>
        <p:nvSpPr>
          <p:cNvPr id="8" name="Rectangle 10"/>
          <p:cNvSpPr>
            <a:spLocks noGrp="1" noChangeArrowheads="1"/>
          </p:cNvSpPr>
          <p:nvPr>
            <p:ph type="sldNum" idx="11"/>
          </p:nvPr>
        </p:nvSpPr>
        <p:spPr>
          <a:ln/>
        </p:spPr>
        <p:txBody>
          <a:bodyPr/>
          <a:lstStyle>
            <a:lvl1pPr>
              <a:defRPr/>
            </a:lvl1pPr>
          </a:lstStyle>
          <a:p>
            <a:fld id="{C28FC640-FC9B-4944-BF22-D26851E9D163}" type="slidenum">
              <a:rPr lang="en-US"/>
              <a:pPr/>
              <a:t>‹#›</a:t>
            </a:fld>
            <a:endParaRPr lang="en-US"/>
          </a:p>
        </p:txBody>
      </p:sp>
    </p:spTree>
    <p:extLst>
      <p:ext uri="{BB962C8B-B14F-4D97-AF65-F5344CB8AC3E}">
        <p14:creationId xmlns:p14="http://schemas.microsoft.com/office/powerpoint/2010/main" val="186147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8"/>
          <p:cNvSpPr>
            <a:spLocks noGrp="1" noChangeArrowheads="1"/>
          </p:cNvSpPr>
          <p:nvPr>
            <p:ph type="dt" idx="10"/>
          </p:nvPr>
        </p:nvSpPr>
        <p:spPr>
          <a:ln/>
        </p:spPr>
        <p:txBody>
          <a:bodyPr/>
          <a:lstStyle>
            <a:lvl1pPr>
              <a:defRPr/>
            </a:lvl1pPr>
          </a:lstStyle>
          <a:p>
            <a:pPr>
              <a:defRPr/>
            </a:pPr>
            <a:r>
              <a:rPr lang="en-US"/>
              <a:t>8/26/13</a:t>
            </a:r>
          </a:p>
        </p:txBody>
      </p:sp>
      <p:sp>
        <p:nvSpPr>
          <p:cNvPr id="4" name="Rectangle 10"/>
          <p:cNvSpPr>
            <a:spLocks noGrp="1" noChangeArrowheads="1"/>
          </p:cNvSpPr>
          <p:nvPr>
            <p:ph type="sldNum" idx="11"/>
          </p:nvPr>
        </p:nvSpPr>
        <p:spPr>
          <a:ln/>
        </p:spPr>
        <p:txBody>
          <a:bodyPr/>
          <a:lstStyle>
            <a:lvl1pPr>
              <a:defRPr/>
            </a:lvl1pPr>
          </a:lstStyle>
          <a:p>
            <a:fld id="{554C8899-B799-4A2A-8DC9-D6A1668806B3}" type="slidenum">
              <a:rPr lang="en-US"/>
              <a:pPr/>
              <a:t>‹#›</a:t>
            </a:fld>
            <a:endParaRPr lang="en-US"/>
          </a:p>
        </p:txBody>
      </p:sp>
    </p:spTree>
    <p:extLst>
      <p:ext uri="{BB962C8B-B14F-4D97-AF65-F5344CB8AC3E}">
        <p14:creationId xmlns:p14="http://schemas.microsoft.com/office/powerpoint/2010/main" val="1692227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idx="10"/>
          </p:nvPr>
        </p:nvSpPr>
        <p:spPr>
          <a:ln/>
        </p:spPr>
        <p:txBody>
          <a:bodyPr/>
          <a:lstStyle>
            <a:lvl1pPr>
              <a:defRPr/>
            </a:lvl1pPr>
          </a:lstStyle>
          <a:p>
            <a:pPr>
              <a:defRPr/>
            </a:pPr>
            <a:r>
              <a:rPr lang="en-US"/>
              <a:t>8/26/13</a:t>
            </a:r>
          </a:p>
        </p:txBody>
      </p:sp>
      <p:sp>
        <p:nvSpPr>
          <p:cNvPr id="3" name="Rectangle 10"/>
          <p:cNvSpPr>
            <a:spLocks noGrp="1" noChangeArrowheads="1"/>
          </p:cNvSpPr>
          <p:nvPr>
            <p:ph type="sldNum" idx="11"/>
          </p:nvPr>
        </p:nvSpPr>
        <p:spPr>
          <a:ln/>
        </p:spPr>
        <p:txBody>
          <a:bodyPr/>
          <a:lstStyle>
            <a:lvl1pPr>
              <a:defRPr/>
            </a:lvl1pPr>
          </a:lstStyle>
          <a:p>
            <a:fld id="{B4485E44-21A7-4D50-A17A-13888ED8E822}" type="slidenum">
              <a:rPr lang="en-US"/>
              <a:pPr/>
              <a:t>‹#›</a:t>
            </a:fld>
            <a:endParaRPr lang="en-US"/>
          </a:p>
        </p:txBody>
      </p:sp>
    </p:spTree>
    <p:extLst>
      <p:ext uri="{BB962C8B-B14F-4D97-AF65-F5344CB8AC3E}">
        <p14:creationId xmlns:p14="http://schemas.microsoft.com/office/powerpoint/2010/main" val="2745673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idx="10"/>
          </p:nvPr>
        </p:nvSpPr>
        <p:spPr>
          <a:ln/>
        </p:spPr>
        <p:txBody>
          <a:bodyPr/>
          <a:lstStyle>
            <a:lvl1pPr>
              <a:defRPr/>
            </a:lvl1pPr>
          </a:lstStyle>
          <a:p>
            <a:pPr>
              <a:defRPr/>
            </a:pPr>
            <a:r>
              <a:rPr lang="en-US"/>
              <a:t>8/26/13</a:t>
            </a:r>
          </a:p>
        </p:txBody>
      </p:sp>
      <p:sp>
        <p:nvSpPr>
          <p:cNvPr id="6" name="Rectangle 10"/>
          <p:cNvSpPr>
            <a:spLocks noGrp="1" noChangeArrowheads="1"/>
          </p:cNvSpPr>
          <p:nvPr>
            <p:ph type="sldNum" idx="11"/>
          </p:nvPr>
        </p:nvSpPr>
        <p:spPr>
          <a:ln/>
        </p:spPr>
        <p:txBody>
          <a:bodyPr/>
          <a:lstStyle>
            <a:lvl1pPr>
              <a:defRPr/>
            </a:lvl1pPr>
          </a:lstStyle>
          <a:p>
            <a:fld id="{15016538-C1FD-4DFE-8C51-49AC10F1D31F}" type="slidenum">
              <a:rPr lang="en-US"/>
              <a:pPr/>
              <a:t>‹#›</a:t>
            </a:fld>
            <a:endParaRPr lang="en-US"/>
          </a:p>
        </p:txBody>
      </p:sp>
    </p:spTree>
    <p:extLst>
      <p:ext uri="{BB962C8B-B14F-4D97-AF65-F5344CB8AC3E}">
        <p14:creationId xmlns:p14="http://schemas.microsoft.com/office/powerpoint/2010/main" val="253235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7"/>
          <p:cNvSpPr>
            <a:spLocks noGrp="1" noChangeArrowheads="1"/>
          </p:cNvSpPr>
          <p:nvPr>
            <p:ph type="dt" idx="10"/>
          </p:nvPr>
        </p:nvSpPr>
        <p:spPr>
          <a:ln/>
        </p:spPr>
        <p:txBody>
          <a:bodyPr/>
          <a:lstStyle>
            <a:lvl1pPr>
              <a:defRPr/>
            </a:lvl1pPr>
          </a:lstStyle>
          <a:p>
            <a:pPr>
              <a:defRPr/>
            </a:pPr>
            <a:r>
              <a:rPr lang="en-US"/>
              <a:t>8/26/13</a:t>
            </a:r>
          </a:p>
        </p:txBody>
      </p:sp>
      <p:sp>
        <p:nvSpPr>
          <p:cNvPr id="5" name="Rectangle 9"/>
          <p:cNvSpPr>
            <a:spLocks noGrp="1" noChangeArrowheads="1"/>
          </p:cNvSpPr>
          <p:nvPr>
            <p:ph type="sldNum" idx="11"/>
          </p:nvPr>
        </p:nvSpPr>
        <p:spPr>
          <a:ln/>
        </p:spPr>
        <p:txBody>
          <a:bodyPr/>
          <a:lstStyle>
            <a:lvl1pPr>
              <a:defRPr/>
            </a:lvl1pPr>
          </a:lstStyle>
          <a:p>
            <a:fld id="{5542C24C-4F37-4C97-B2AE-5A54A9A32A43}" type="slidenum">
              <a:rPr lang="en-US"/>
              <a:pPr/>
              <a:t>‹#›</a:t>
            </a:fld>
            <a:endParaRPr lang="en-US"/>
          </a:p>
        </p:txBody>
      </p:sp>
    </p:spTree>
    <p:extLst>
      <p:ext uri="{BB962C8B-B14F-4D97-AF65-F5344CB8AC3E}">
        <p14:creationId xmlns:p14="http://schemas.microsoft.com/office/powerpoint/2010/main" val="3649163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idx="10"/>
          </p:nvPr>
        </p:nvSpPr>
        <p:spPr>
          <a:ln/>
        </p:spPr>
        <p:txBody>
          <a:bodyPr/>
          <a:lstStyle>
            <a:lvl1pPr>
              <a:defRPr/>
            </a:lvl1pPr>
          </a:lstStyle>
          <a:p>
            <a:pPr>
              <a:defRPr/>
            </a:pPr>
            <a:r>
              <a:rPr lang="en-US"/>
              <a:t>8/26/13</a:t>
            </a:r>
          </a:p>
        </p:txBody>
      </p:sp>
      <p:sp>
        <p:nvSpPr>
          <p:cNvPr id="6" name="Rectangle 10"/>
          <p:cNvSpPr>
            <a:spLocks noGrp="1" noChangeArrowheads="1"/>
          </p:cNvSpPr>
          <p:nvPr>
            <p:ph type="sldNum" idx="11"/>
          </p:nvPr>
        </p:nvSpPr>
        <p:spPr>
          <a:ln/>
        </p:spPr>
        <p:txBody>
          <a:bodyPr/>
          <a:lstStyle>
            <a:lvl1pPr>
              <a:defRPr/>
            </a:lvl1pPr>
          </a:lstStyle>
          <a:p>
            <a:fld id="{3C1F1AA7-E7CB-460E-A448-9D473C6A85EB}" type="slidenum">
              <a:rPr lang="en-US"/>
              <a:pPr/>
              <a:t>‹#›</a:t>
            </a:fld>
            <a:endParaRPr lang="en-US"/>
          </a:p>
        </p:txBody>
      </p:sp>
    </p:spTree>
    <p:extLst>
      <p:ext uri="{BB962C8B-B14F-4D97-AF65-F5344CB8AC3E}">
        <p14:creationId xmlns:p14="http://schemas.microsoft.com/office/powerpoint/2010/main" val="345134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p:cNvSpPr>
            <a:spLocks noGrp="1" noChangeArrowheads="1"/>
          </p:cNvSpPr>
          <p:nvPr>
            <p:ph type="dt" idx="10"/>
          </p:nvPr>
        </p:nvSpPr>
        <p:spPr>
          <a:ln/>
        </p:spPr>
        <p:txBody>
          <a:bodyPr/>
          <a:lstStyle>
            <a:lvl1pPr>
              <a:defRPr/>
            </a:lvl1pPr>
          </a:lstStyle>
          <a:p>
            <a:pPr>
              <a:defRPr/>
            </a:pPr>
            <a:r>
              <a:rPr lang="en-US"/>
              <a:t>8/26/13</a:t>
            </a:r>
          </a:p>
        </p:txBody>
      </p:sp>
      <p:sp>
        <p:nvSpPr>
          <p:cNvPr id="5" name="Rectangle 10"/>
          <p:cNvSpPr>
            <a:spLocks noGrp="1" noChangeArrowheads="1"/>
          </p:cNvSpPr>
          <p:nvPr>
            <p:ph type="sldNum" idx="11"/>
          </p:nvPr>
        </p:nvSpPr>
        <p:spPr>
          <a:ln/>
        </p:spPr>
        <p:txBody>
          <a:bodyPr/>
          <a:lstStyle>
            <a:lvl1pPr>
              <a:defRPr/>
            </a:lvl1pPr>
          </a:lstStyle>
          <a:p>
            <a:fld id="{3AF37E0A-8102-4E0E-B716-5A8564EFA507}" type="slidenum">
              <a:rPr lang="en-US"/>
              <a:pPr/>
              <a:t>‹#›</a:t>
            </a:fld>
            <a:endParaRPr lang="en-US"/>
          </a:p>
        </p:txBody>
      </p:sp>
    </p:spTree>
    <p:extLst>
      <p:ext uri="{BB962C8B-B14F-4D97-AF65-F5344CB8AC3E}">
        <p14:creationId xmlns:p14="http://schemas.microsoft.com/office/powerpoint/2010/main" val="4001496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274638"/>
            <a:ext cx="1873250" cy="59721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435100" y="274638"/>
            <a:ext cx="5470525" cy="5972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p:cNvSpPr>
            <a:spLocks noGrp="1" noChangeArrowheads="1"/>
          </p:cNvSpPr>
          <p:nvPr>
            <p:ph type="dt" idx="10"/>
          </p:nvPr>
        </p:nvSpPr>
        <p:spPr>
          <a:ln/>
        </p:spPr>
        <p:txBody>
          <a:bodyPr/>
          <a:lstStyle>
            <a:lvl1pPr>
              <a:defRPr/>
            </a:lvl1pPr>
          </a:lstStyle>
          <a:p>
            <a:pPr>
              <a:defRPr/>
            </a:pPr>
            <a:r>
              <a:rPr lang="en-US"/>
              <a:t>8/26/13</a:t>
            </a:r>
          </a:p>
        </p:txBody>
      </p:sp>
      <p:sp>
        <p:nvSpPr>
          <p:cNvPr id="5" name="Rectangle 10"/>
          <p:cNvSpPr>
            <a:spLocks noGrp="1" noChangeArrowheads="1"/>
          </p:cNvSpPr>
          <p:nvPr>
            <p:ph type="sldNum" idx="11"/>
          </p:nvPr>
        </p:nvSpPr>
        <p:spPr>
          <a:ln/>
        </p:spPr>
        <p:txBody>
          <a:bodyPr/>
          <a:lstStyle>
            <a:lvl1pPr>
              <a:defRPr/>
            </a:lvl1pPr>
          </a:lstStyle>
          <a:p>
            <a:fld id="{853FD811-B640-4A88-AB30-79EFE6AE4661}" type="slidenum">
              <a:rPr lang="en-US"/>
              <a:pPr/>
              <a:t>‹#›</a:t>
            </a:fld>
            <a:endParaRPr lang="en-US"/>
          </a:p>
        </p:txBody>
      </p:sp>
    </p:spTree>
    <p:extLst>
      <p:ext uri="{BB962C8B-B14F-4D97-AF65-F5344CB8AC3E}">
        <p14:creationId xmlns:p14="http://schemas.microsoft.com/office/powerpoint/2010/main" val="308817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idx="10"/>
          </p:nvPr>
        </p:nvSpPr>
        <p:spPr>
          <a:ln/>
        </p:spPr>
        <p:txBody>
          <a:bodyPr/>
          <a:lstStyle>
            <a:lvl1pPr>
              <a:defRPr/>
            </a:lvl1pPr>
          </a:lstStyle>
          <a:p>
            <a:pPr>
              <a:defRPr/>
            </a:pPr>
            <a:r>
              <a:rPr lang="en-US"/>
              <a:t>8/26/13</a:t>
            </a:r>
          </a:p>
        </p:txBody>
      </p:sp>
      <p:sp>
        <p:nvSpPr>
          <p:cNvPr id="5" name="Rectangle 9"/>
          <p:cNvSpPr>
            <a:spLocks noGrp="1" noChangeArrowheads="1"/>
          </p:cNvSpPr>
          <p:nvPr>
            <p:ph type="sldNum" idx="11"/>
          </p:nvPr>
        </p:nvSpPr>
        <p:spPr>
          <a:ln/>
        </p:spPr>
        <p:txBody>
          <a:bodyPr/>
          <a:lstStyle>
            <a:lvl1pPr>
              <a:defRPr/>
            </a:lvl1pPr>
          </a:lstStyle>
          <a:p>
            <a:fld id="{3F4A7B06-6699-433C-B5D8-AF3C79E7F8A4}" type="slidenum">
              <a:rPr lang="en-US"/>
              <a:pPr/>
              <a:t>‹#›</a:t>
            </a:fld>
            <a:endParaRPr lang="en-US"/>
          </a:p>
        </p:txBody>
      </p:sp>
    </p:spTree>
    <p:extLst>
      <p:ext uri="{BB962C8B-B14F-4D97-AF65-F5344CB8AC3E}">
        <p14:creationId xmlns:p14="http://schemas.microsoft.com/office/powerpoint/2010/main" val="136111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7"/>
          <p:cNvSpPr>
            <a:spLocks noGrp="1" noChangeArrowheads="1"/>
          </p:cNvSpPr>
          <p:nvPr>
            <p:ph type="dt" idx="10"/>
          </p:nvPr>
        </p:nvSpPr>
        <p:spPr>
          <a:ln/>
        </p:spPr>
        <p:txBody>
          <a:bodyPr/>
          <a:lstStyle>
            <a:lvl1pPr>
              <a:defRPr/>
            </a:lvl1pPr>
          </a:lstStyle>
          <a:p>
            <a:pPr>
              <a:defRPr/>
            </a:pPr>
            <a:r>
              <a:rPr lang="en-US"/>
              <a:t>8/26/13</a:t>
            </a:r>
          </a:p>
        </p:txBody>
      </p:sp>
      <p:sp>
        <p:nvSpPr>
          <p:cNvPr id="6" name="Rectangle 9"/>
          <p:cNvSpPr>
            <a:spLocks noGrp="1" noChangeArrowheads="1"/>
          </p:cNvSpPr>
          <p:nvPr>
            <p:ph type="sldNum" idx="11"/>
          </p:nvPr>
        </p:nvSpPr>
        <p:spPr>
          <a:ln/>
        </p:spPr>
        <p:txBody>
          <a:bodyPr/>
          <a:lstStyle>
            <a:lvl1pPr>
              <a:defRPr/>
            </a:lvl1pPr>
          </a:lstStyle>
          <a:p>
            <a:fld id="{2824D01E-1E52-4D8E-A890-22E5974DB272}" type="slidenum">
              <a:rPr lang="en-US"/>
              <a:pPr/>
              <a:t>‹#›</a:t>
            </a:fld>
            <a:endParaRPr lang="en-US"/>
          </a:p>
        </p:txBody>
      </p:sp>
    </p:spTree>
    <p:extLst>
      <p:ext uri="{BB962C8B-B14F-4D97-AF65-F5344CB8AC3E}">
        <p14:creationId xmlns:p14="http://schemas.microsoft.com/office/powerpoint/2010/main" val="1884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7"/>
          <p:cNvSpPr>
            <a:spLocks noGrp="1" noChangeArrowheads="1"/>
          </p:cNvSpPr>
          <p:nvPr>
            <p:ph type="dt" idx="10"/>
          </p:nvPr>
        </p:nvSpPr>
        <p:spPr>
          <a:ln/>
        </p:spPr>
        <p:txBody>
          <a:bodyPr/>
          <a:lstStyle>
            <a:lvl1pPr>
              <a:defRPr/>
            </a:lvl1pPr>
          </a:lstStyle>
          <a:p>
            <a:pPr>
              <a:defRPr/>
            </a:pPr>
            <a:r>
              <a:rPr lang="en-US"/>
              <a:t>8/26/13</a:t>
            </a:r>
          </a:p>
        </p:txBody>
      </p:sp>
      <p:sp>
        <p:nvSpPr>
          <p:cNvPr id="8" name="Rectangle 9"/>
          <p:cNvSpPr>
            <a:spLocks noGrp="1" noChangeArrowheads="1"/>
          </p:cNvSpPr>
          <p:nvPr>
            <p:ph type="sldNum" idx="11"/>
          </p:nvPr>
        </p:nvSpPr>
        <p:spPr>
          <a:ln/>
        </p:spPr>
        <p:txBody>
          <a:bodyPr/>
          <a:lstStyle>
            <a:lvl1pPr>
              <a:defRPr/>
            </a:lvl1pPr>
          </a:lstStyle>
          <a:p>
            <a:fld id="{0A9EE2EC-E4FB-4351-A14F-28442672651C}" type="slidenum">
              <a:rPr lang="en-US"/>
              <a:pPr/>
              <a:t>‹#›</a:t>
            </a:fld>
            <a:endParaRPr lang="en-US"/>
          </a:p>
        </p:txBody>
      </p:sp>
    </p:spTree>
    <p:extLst>
      <p:ext uri="{BB962C8B-B14F-4D97-AF65-F5344CB8AC3E}">
        <p14:creationId xmlns:p14="http://schemas.microsoft.com/office/powerpoint/2010/main" val="7125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7"/>
          <p:cNvSpPr>
            <a:spLocks noGrp="1" noChangeArrowheads="1"/>
          </p:cNvSpPr>
          <p:nvPr>
            <p:ph type="dt" idx="10"/>
          </p:nvPr>
        </p:nvSpPr>
        <p:spPr>
          <a:ln/>
        </p:spPr>
        <p:txBody>
          <a:bodyPr/>
          <a:lstStyle>
            <a:lvl1pPr>
              <a:defRPr/>
            </a:lvl1pPr>
          </a:lstStyle>
          <a:p>
            <a:pPr>
              <a:defRPr/>
            </a:pPr>
            <a:r>
              <a:rPr lang="en-US"/>
              <a:t>8/26/13</a:t>
            </a:r>
          </a:p>
        </p:txBody>
      </p:sp>
      <p:sp>
        <p:nvSpPr>
          <p:cNvPr id="4" name="Rectangle 9"/>
          <p:cNvSpPr>
            <a:spLocks noGrp="1" noChangeArrowheads="1"/>
          </p:cNvSpPr>
          <p:nvPr>
            <p:ph type="sldNum" idx="11"/>
          </p:nvPr>
        </p:nvSpPr>
        <p:spPr>
          <a:ln/>
        </p:spPr>
        <p:txBody>
          <a:bodyPr/>
          <a:lstStyle>
            <a:lvl1pPr>
              <a:defRPr/>
            </a:lvl1pPr>
          </a:lstStyle>
          <a:p>
            <a:fld id="{2EDA02D9-2CE3-42FB-87B0-E2E73B19F982}" type="slidenum">
              <a:rPr lang="en-US"/>
              <a:pPr/>
              <a:t>‹#›</a:t>
            </a:fld>
            <a:endParaRPr lang="en-US"/>
          </a:p>
        </p:txBody>
      </p:sp>
    </p:spTree>
    <p:extLst>
      <p:ext uri="{BB962C8B-B14F-4D97-AF65-F5344CB8AC3E}">
        <p14:creationId xmlns:p14="http://schemas.microsoft.com/office/powerpoint/2010/main" val="7124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idx="10"/>
          </p:nvPr>
        </p:nvSpPr>
        <p:spPr>
          <a:ln/>
        </p:spPr>
        <p:txBody>
          <a:bodyPr/>
          <a:lstStyle>
            <a:lvl1pPr>
              <a:defRPr/>
            </a:lvl1pPr>
          </a:lstStyle>
          <a:p>
            <a:pPr>
              <a:defRPr/>
            </a:pPr>
            <a:r>
              <a:rPr lang="en-US"/>
              <a:t>8/26/13</a:t>
            </a:r>
          </a:p>
        </p:txBody>
      </p:sp>
      <p:sp>
        <p:nvSpPr>
          <p:cNvPr id="3" name="Rectangle 9"/>
          <p:cNvSpPr>
            <a:spLocks noGrp="1" noChangeArrowheads="1"/>
          </p:cNvSpPr>
          <p:nvPr>
            <p:ph type="sldNum" idx="11"/>
          </p:nvPr>
        </p:nvSpPr>
        <p:spPr>
          <a:ln/>
        </p:spPr>
        <p:txBody>
          <a:bodyPr/>
          <a:lstStyle>
            <a:lvl1pPr>
              <a:defRPr/>
            </a:lvl1pPr>
          </a:lstStyle>
          <a:p>
            <a:fld id="{4550EC28-4FC9-4B57-A58D-DCBC0AC49B70}" type="slidenum">
              <a:rPr lang="en-US"/>
              <a:pPr/>
              <a:t>‹#›</a:t>
            </a:fld>
            <a:endParaRPr lang="en-US"/>
          </a:p>
        </p:txBody>
      </p:sp>
    </p:spTree>
    <p:extLst>
      <p:ext uri="{BB962C8B-B14F-4D97-AF65-F5344CB8AC3E}">
        <p14:creationId xmlns:p14="http://schemas.microsoft.com/office/powerpoint/2010/main" val="274617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r>
              <a:rPr lang="en-US"/>
              <a:t>8/26/13</a:t>
            </a:r>
          </a:p>
        </p:txBody>
      </p:sp>
      <p:sp>
        <p:nvSpPr>
          <p:cNvPr id="6" name="Rectangle 9"/>
          <p:cNvSpPr>
            <a:spLocks noGrp="1" noChangeArrowheads="1"/>
          </p:cNvSpPr>
          <p:nvPr>
            <p:ph type="sldNum" idx="11"/>
          </p:nvPr>
        </p:nvSpPr>
        <p:spPr>
          <a:ln/>
        </p:spPr>
        <p:txBody>
          <a:bodyPr/>
          <a:lstStyle>
            <a:lvl1pPr>
              <a:defRPr/>
            </a:lvl1pPr>
          </a:lstStyle>
          <a:p>
            <a:fld id="{A2BE67E9-A22C-4E61-B3E4-7D5F8CADE797}" type="slidenum">
              <a:rPr lang="en-US"/>
              <a:pPr/>
              <a:t>‹#›</a:t>
            </a:fld>
            <a:endParaRPr lang="en-US"/>
          </a:p>
        </p:txBody>
      </p:sp>
    </p:spTree>
    <p:extLst>
      <p:ext uri="{BB962C8B-B14F-4D97-AF65-F5344CB8AC3E}">
        <p14:creationId xmlns:p14="http://schemas.microsoft.com/office/powerpoint/2010/main" val="331974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r>
              <a:rPr lang="en-US"/>
              <a:t>8/26/13</a:t>
            </a:r>
          </a:p>
        </p:txBody>
      </p:sp>
      <p:sp>
        <p:nvSpPr>
          <p:cNvPr id="6" name="Rectangle 9"/>
          <p:cNvSpPr>
            <a:spLocks noGrp="1" noChangeArrowheads="1"/>
          </p:cNvSpPr>
          <p:nvPr>
            <p:ph type="sldNum" idx="11"/>
          </p:nvPr>
        </p:nvSpPr>
        <p:spPr>
          <a:ln/>
        </p:spPr>
        <p:txBody>
          <a:bodyPr/>
          <a:lstStyle>
            <a:lvl1pPr>
              <a:defRPr/>
            </a:lvl1pPr>
          </a:lstStyle>
          <a:p>
            <a:fld id="{C14543C4-C2A7-479C-BB31-4D7C3B269BFB}" type="slidenum">
              <a:rPr lang="en-US"/>
              <a:pPr/>
              <a:t>‹#›</a:t>
            </a:fld>
            <a:endParaRPr lang="en-US"/>
          </a:p>
        </p:txBody>
      </p:sp>
    </p:spTree>
    <p:extLst>
      <p:ext uri="{BB962C8B-B14F-4D97-AF65-F5344CB8AC3E}">
        <p14:creationId xmlns:p14="http://schemas.microsoft.com/office/powerpoint/2010/main" val="286202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1"/>
          <p:cNvSpPr>
            <a:spLocks noChangeArrowheads="1"/>
          </p:cNvSpPr>
          <p:nvPr/>
        </p:nvSpPr>
        <p:spPr bwMode="auto">
          <a:xfrm>
            <a:off x="-815975" y="-815975"/>
            <a:ext cx="1638300" cy="1638300"/>
          </a:xfrm>
          <a:custGeom>
            <a:avLst/>
            <a:gdLst>
              <a:gd name="T0" fmla="*/ 819150 w 21600"/>
              <a:gd name="T1" fmla="*/ 1638300 h 21600"/>
              <a:gd name="T2" fmla="*/ 1228725 w 21600"/>
              <a:gd name="T3" fmla="*/ 819150 h 21600"/>
              <a:gd name="T4" fmla="*/ 819150 w 21600"/>
              <a:gd name="T5" fmla="*/ 819150 h 21600"/>
              <a:gd name="T6" fmla="*/ 409575 w 21600"/>
              <a:gd name="T7" fmla="*/ 819150 h 21600"/>
              <a:gd name="T8" fmla="*/ 0 60000 65536"/>
              <a:gd name="T9" fmla="*/ 0 60000 65536"/>
              <a:gd name="T10" fmla="*/ 0 60000 65536"/>
              <a:gd name="T11" fmla="*/ 0 60000 65536"/>
              <a:gd name="T12" fmla="*/ 0 w 21600"/>
              <a:gd name="T13" fmla="*/ 1080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10800"/>
                </a:moveTo>
                <a:cubicBezTo>
                  <a:pt x="10800" y="10800"/>
                  <a:pt x="10800" y="10800"/>
                  <a:pt x="10800" y="10800"/>
                </a:cubicBezTo>
                <a:cubicBezTo>
                  <a:pt x="10800" y="10800"/>
                  <a:pt x="10800" y="10800"/>
                  <a:pt x="10800" y="10800"/>
                </a:cubicBezTo>
                <a:lnTo>
                  <a:pt x="0" y="10800"/>
                </a:lnTo>
                <a:cubicBezTo>
                  <a:pt x="0" y="16764"/>
                  <a:pt x="4835" y="21600"/>
                  <a:pt x="10800" y="21600"/>
                </a:cubicBezTo>
                <a:cubicBezTo>
                  <a:pt x="16764" y="21600"/>
                  <a:pt x="21600" y="16764"/>
                  <a:pt x="21600" y="10800"/>
                </a:cubicBezTo>
                <a:lnTo>
                  <a:pt x="10800" y="10800"/>
                </a:lnTo>
                <a:close/>
              </a:path>
            </a:pathLst>
          </a:custGeom>
          <a:solidFill>
            <a:srgbClr val="FCFAF4">
              <a:alpha val="32941"/>
            </a:srgbClr>
          </a:solidFill>
          <a:ln w="3240">
            <a:solidFill>
              <a:srgbClr val="D1C3A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7" name="Oval 2"/>
          <p:cNvSpPr>
            <a:spLocks noChangeArrowheads="1"/>
          </p:cNvSpPr>
          <p:nvPr/>
        </p:nvSpPr>
        <p:spPr bwMode="auto">
          <a:xfrm>
            <a:off x="168275" y="20638"/>
            <a:ext cx="1701800" cy="1701800"/>
          </a:xfrm>
          <a:prstGeom prst="ellipse">
            <a:avLst/>
          </a:prstGeom>
          <a:noFill/>
          <a:ln w="27360">
            <a:solidFill>
              <a:srgbClr val="FFF4DD"/>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8" name="AutoShape 3"/>
          <p:cNvSpPr>
            <a:spLocks noChangeArrowheads="1"/>
          </p:cNvSpPr>
          <p:nvPr/>
        </p:nvSpPr>
        <p:spPr bwMode="auto">
          <a:xfrm rot="2340000">
            <a:off x="184150" y="1054100"/>
            <a:ext cx="1125538" cy="1101725"/>
          </a:xfrm>
          <a:custGeom>
            <a:avLst/>
            <a:gdLst>
              <a:gd name="T0" fmla="*/ 562769 w 21600"/>
              <a:gd name="T1" fmla="*/ 0 h 21600"/>
              <a:gd name="T2" fmla="*/ 164818 w 21600"/>
              <a:gd name="T3" fmla="*/ 161331 h 21600"/>
              <a:gd name="T4" fmla="*/ 0 w 21600"/>
              <a:gd name="T5" fmla="*/ 550863 h 21600"/>
              <a:gd name="T6" fmla="*/ 164818 w 21600"/>
              <a:gd name="T7" fmla="*/ 940394 h 21600"/>
              <a:gd name="T8" fmla="*/ 562769 w 21600"/>
              <a:gd name="T9" fmla="*/ 1101725 h 21600"/>
              <a:gd name="T10" fmla="*/ 960720 w 21600"/>
              <a:gd name="T11" fmla="*/ 940394 h 21600"/>
              <a:gd name="T12" fmla="*/ 1125538 w 21600"/>
              <a:gd name="T13" fmla="*/ 550863 h 21600"/>
              <a:gd name="T14" fmla="*/ 960720 w 21600"/>
              <a:gd name="T15" fmla="*/ 1613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EFAF6"/>
              </a:gs>
              <a:gs pos="100000">
                <a:srgbClr val="EED18E"/>
              </a:gs>
            </a:gsLst>
            <a:path path="rect">
              <a:fillToRect l="29999" t="29999" r="70001" b="70001"/>
            </a:path>
          </a:gradFill>
          <a:ln w="7200">
            <a:solidFill>
              <a:srgbClr val="C6B79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9" name="Rectangle 4"/>
          <p:cNvSpPr>
            <a:spLocks noChangeArrowheads="1"/>
          </p:cNvSpPr>
          <p:nvPr/>
        </p:nvSpPr>
        <p:spPr bwMode="auto">
          <a:xfrm>
            <a:off x="1012825" y="0"/>
            <a:ext cx="8131175"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0" name="Rectangle 5"/>
          <p:cNvSpPr>
            <a:spLocks noChangeArrowheads="1"/>
          </p:cNvSpPr>
          <p:nvPr/>
        </p:nvSpPr>
        <p:spPr bwMode="auto">
          <a:xfrm>
            <a:off x="1014413" y="0"/>
            <a:ext cx="73025"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1" name="Rectangle 6"/>
          <p:cNvSpPr>
            <a:spLocks noChangeArrowheads="1"/>
          </p:cNvSpPr>
          <p:nvPr/>
        </p:nvSpPr>
        <p:spPr bwMode="auto">
          <a:xfrm>
            <a:off x="1014413" y="0"/>
            <a:ext cx="8129587"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 name="Rectangle 7"/>
          <p:cNvSpPr>
            <a:spLocks noGrp="1" noChangeArrowheads="1"/>
          </p:cNvSpPr>
          <p:nvPr>
            <p:ph type="dt"/>
          </p:nvPr>
        </p:nvSpPr>
        <p:spPr bwMode="auto">
          <a:xfrm>
            <a:off x="3581400" y="6305550"/>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lvl1pPr hangingPunct="1">
              <a:lnSpc>
                <a:spcPct val="100000"/>
              </a:lnSpc>
              <a:buFont typeface="Times New Roman" pitchFamily="16" charset="0"/>
              <a:buNone/>
              <a:tabLst>
                <a:tab pos="723900" algn="l"/>
                <a:tab pos="1447800" algn="l"/>
              </a:tabLst>
              <a:defRPr smtClean="0">
                <a:solidFill>
                  <a:srgbClr val="000000"/>
                </a:solidFill>
                <a:latin typeface="+mn-lt"/>
                <a:ea typeface="SimSun" charset="-122"/>
              </a:defRPr>
            </a:lvl1pPr>
          </a:lstStyle>
          <a:p>
            <a:pPr>
              <a:defRPr/>
            </a:pPr>
            <a:r>
              <a:rPr lang="en-US"/>
              <a:t>8/26/13</a:t>
            </a:r>
          </a:p>
        </p:txBody>
      </p:sp>
      <p:sp>
        <p:nvSpPr>
          <p:cNvPr id="1033" name="Text Box 8"/>
          <p:cNvSpPr txBox="1">
            <a:spLocks noChangeArrowheads="1"/>
          </p:cNvSpPr>
          <p:nvPr/>
        </p:nvSpPr>
        <p:spPr bwMode="auto">
          <a:xfrm>
            <a:off x="5715000" y="6305550"/>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 name="Rectangle 9"/>
          <p:cNvSpPr>
            <a:spLocks noGrp="1" noChangeArrowheads="1"/>
          </p:cNvSpPr>
          <p:nvPr>
            <p:ph type="sldNum"/>
          </p:nvPr>
        </p:nvSpPr>
        <p:spPr bwMode="auto">
          <a:xfrm>
            <a:off x="8613775" y="6305550"/>
            <a:ext cx="4556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lvl1pPr hangingPunct="1">
              <a:lnSpc>
                <a:spcPct val="100000"/>
              </a:lnSpc>
              <a:defRPr>
                <a:solidFill>
                  <a:srgbClr val="000000"/>
                </a:solidFill>
                <a:latin typeface="Gill Sans MT" panose="020B0502020104020203" pitchFamily="34" charset="0"/>
              </a:defRPr>
            </a:lvl1pPr>
          </a:lstStyle>
          <a:p>
            <a:fld id="{DB26B05D-FE2B-4729-8F88-912A9212C270}" type="slidenum">
              <a:rPr lang="en-US"/>
              <a:pPr/>
              <a:t>‹#›</a:t>
            </a:fld>
            <a:endParaRPr lang="en-US"/>
          </a:p>
        </p:txBody>
      </p:sp>
      <p:sp>
        <p:nvSpPr>
          <p:cNvPr id="1035" name="Rectangle 10"/>
          <p:cNvSpPr>
            <a:spLocks noChangeArrowheads="1"/>
          </p:cNvSpPr>
          <p:nvPr/>
        </p:nvSpPr>
        <p:spPr bwMode="auto">
          <a:xfrm>
            <a:off x="1014413" y="0"/>
            <a:ext cx="73025"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6" name="Rectangle 11"/>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37" name="Rectangle 12"/>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mj-lt"/>
          <a:ea typeface="宋体" panose="02010600030101010101" pitchFamily="2" charset="-122"/>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宋体" panose="02010600030101010101" pitchFamily="2" charset="-122"/>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400">
          <a:solidFill>
            <a:srgbClr val="000000"/>
          </a:solidFill>
          <a:latin typeface="+mn-lt"/>
          <a:ea typeface="宋体" panose="02010600030101010101" pitchFamily="2" charset="-122"/>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815975" y="-815975"/>
            <a:ext cx="1638300" cy="1638300"/>
          </a:xfrm>
          <a:custGeom>
            <a:avLst/>
            <a:gdLst>
              <a:gd name="T0" fmla="*/ 819150 w 21600"/>
              <a:gd name="T1" fmla="*/ 1638300 h 21600"/>
              <a:gd name="T2" fmla="*/ 1228725 w 21600"/>
              <a:gd name="T3" fmla="*/ 819150 h 21600"/>
              <a:gd name="T4" fmla="*/ 819150 w 21600"/>
              <a:gd name="T5" fmla="*/ 819150 h 21600"/>
              <a:gd name="T6" fmla="*/ 409575 w 21600"/>
              <a:gd name="T7" fmla="*/ 819150 h 21600"/>
              <a:gd name="T8" fmla="*/ 0 60000 65536"/>
              <a:gd name="T9" fmla="*/ 0 60000 65536"/>
              <a:gd name="T10" fmla="*/ 0 60000 65536"/>
              <a:gd name="T11" fmla="*/ 0 60000 65536"/>
              <a:gd name="T12" fmla="*/ 0 w 21600"/>
              <a:gd name="T13" fmla="*/ 1080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10800"/>
                </a:moveTo>
                <a:cubicBezTo>
                  <a:pt x="10800" y="10800"/>
                  <a:pt x="10800" y="10800"/>
                  <a:pt x="10800" y="10800"/>
                </a:cubicBezTo>
                <a:cubicBezTo>
                  <a:pt x="10800" y="10800"/>
                  <a:pt x="10800" y="10800"/>
                  <a:pt x="10800" y="10800"/>
                </a:cubicBezTo>
                <a:lnTo>
                  <a:pt x="0" y="10800"/>
                </a:lnTo>
                <a:cubicBezTo>
                  <a:pt x="0" y="16764"/>
                  <a:pt x="4835" y="21600"/>
                  <a:pt x="10800" y="21600"/>
                </a:cubicBezTo>
                <a:cubicBezTo>
                  <a:pt x="16764" y="21600"/>
                  <a:pt x="21600" y="16764"/>
                  <a:pt x="21600" y="10800"/>
                </a:cubicBezTo>
                <a:lnTo>
                  <a:pt x="10800" y="10800"/>
                </a:lnTo>
                <a:close/>
              </a:path>
            </a:pathLst>
          </a:custGeom>
          <a:solidFill>
            <a:srgbClr val="FCFAF4">
              <a:alpha val="32941"/>
            </a:srgbClr>
          </a:solidFill>
          <a:ln w="3240">
            <a:solidFill>
              <a:srgbClr val="D1C3A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1" name="Oval 2"/>
          <p:cNvSpPr>
            <a:spLocks noChangeArrowheads="1"/>
          </p:cNvSpPr>
          <p:nvPr/>
        </p:nvSpPr>
        <p:spPr bwMode="auto">
          <a:xfrm>
            <a:off x="168275" y="20638"/>
            <a:ext cx="1701800" cy="1701800"/>
          </a:xfrm>
          <a:prstGeom prst="ellipse">
            <a:avLst/>
          </a:prstGeom>
          <a:noFill/>
          <a:ln w="27360">
            <a:solidFill>
              <a:srgbClr val="FFF4DD"/>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2" name="AutoShape 3"/>
          <p:cNvSpPr>
            <a:spLocks noChangeArrowheads="1"/>
          </p:cNvSpPr>
          <p:nvPr/>
        </p:nvSpPr>
        <p:spPr bwMode="auto">
          <a:xfrm rot="2340000">
            <a:off x="184150" y="1054100"/>
            <a:ext cx="1125538" cy="1101725"/>
          </a:xfrm>
          <a:custGeom>
            <a:avLst/>
            <a:gdLst>
              <a:gd name="T0" fmla="*/ 562769 w 21600"/>
              <a:gd name="T1" fmla="*/ 0 h 21600"/>
              <a:gd name="T2" fmla="*/ 164818 w 21600"/>
              <a:gd name="T3" fmla="*/ 161331 h 21600"/>
              <a:gd name="T4" fmla="*/ 0 w 21600"/>
              <a:gd name="T5" fmla="*/ 550863 h 21600"/>
              <a:gd name="T6" fmla="*/ 164818 w 21600"/>
              <a:gd name="T7" fmla="*/ 940394 h 21600"/>
              <a:gd name="T8" fmla="*/ 562769 w 21600"/>
              <a:gd name="T9" fmla="*/ 1101725 h 21600"/>
              <a:gd name="T10" fmla="*/ 960720 w 21600"/>
              <a:gd name="T11" fmla="*/ 940394 h 21600"/>
              <a:gd name="T12" fmla="*/ 1125538 w 21600"/>
              <a:gd name="T13" fmla="*/ 550863 h 21600"/>
              <a:gd name="T14" fmla="*/ 960720 w 21600"/>
              <a:gd name="T15" fmla="*/ 1613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EFAF6"/>
              </a:gs>
              <a:gs pos="100000">
                <a:srgbClr val="EED18E"/>
              </a:gs>
            </a:gsLst>
            <a:path path="rect">
              <a:fillToRect l="29999" t="29999" r="70001" b="70001"/>
            </a:path>
          </a:gradFill>
          <a:ln w="7200">
            <a:solidFill>
              <a:srgbClr val="C6B79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3" name="Rectangle 4"/>
          <p:cNvSpPr>
            <a:spLocks noChangeArrowheads="1"/>
          </p:cNvSpPr>
          <p:nvPr/>
        </p:nvSpPr>
        <p:spPr bwMode="auto">
          <a:xfrm>
            <a:off x="1012825" y="0"/>
            <a:ext cx="8131175"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4" name="Rectangle 5"/>
          <p:cNvSpPr>
            <a:spLocks noChangeArrowheads="1"/>
          </p:cNvSpPr>
          <p:nvPr/>
        </p:nvSpPr>
        <p:spPr bwMode="auto">
          <a:xfrm>
            <a:off x="1014413" y="0"/>
            <a:ext cx="73025" cy="6858000"/>
          </a:xfrm>
          <a:prstGeom prst="rect">
            <a:avLst/>
          </a:prstGeom>
          <a:solidFill>
            <a:srgbClr val="FFFFFF"/>
          </a:solidFill>
          <a:ln>
            <a:noFill/>
          </a:ln>
          <a:effectLst/>
          <a:extLst>
            <a:ext uri="{91240B29-F687-4F45-9708-019B960494DF}">
              <a14:hiddenLine xmlns:a14="http://schemas.microsoft.com/office/drawing/2010/main" w="255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5" name="Rectangle 6"/>
          <p:cNvSpPr>
            <a:spLocks noGrp="1" noChangeArrowheads="1"/>
          </p:cNvSpPr>
          <p:nvPr>
            <p:ph type="title"/>
          </p:nvPr>
        </p:nvSpPr>
        <p:spPr bwMode="auto">
          <a:xfrm>
            <a:off x="1435100" y="274638"/>
            <a:ext cx="749617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p>
            <a:pPr lvl="0"/>
            <a:r>
              <a:rPr lang="en-GB"/>
              <a:t>Click to edit the title text formatClick to edit Master title style</a:t>
            </a:r>
          </a:p>
        </p:txBody>
      </p:sp>
      <p:sp>
        <p:nvSpPr>
          <p:cNvPr id="2056" name="Rectangle 7"/>
          <p:cNvSpPr>
            <a:spLocks noGrp="1" noChangeArrowheads="1"/>
          </p:cNvSpPr>
          <p:nvPr>
            <p:ph type="body" idx="1"/>
          </p:nvPr>
        </p:nvSpPr>
        <p:spPr bwMode="auto">
          <a:xfrm>
            <a:off x="1435100" y="1447800"/>
            <a:ext cx="7496175" cy="479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0"/>
            <a:r>
              <a:rPr lang="en-GB"/>
              <a:t>Ninth Outline LevelClick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8"/>
          <p:cNvSpPr>
            <a:spLocks noGrp="1" noChangeArrowheads="1"/>
          </p:cNvSpPr>
          <p:nvPr>
            <p:ph type="dt"/>
          </p:nvPr>
        </p:nvSpPr>
        <p:spPr bwMode="auto">
          <a:xfrm>
            <a:off x="3581400" y="6305550"/>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lvl1pPr hangingPunct="1">
              <a:lnSpc>
                <a:spcPct val="100000"/>
              </a:lnSpc>
              <a:buFont typeface="Times New Roman" pitchFamily="16" charset="0"/>
              <a:buNone/>
              <a:tabLst>
                <a:tab pos="723900" algn="l"/>
                <a:tab pos="1447800" algn="l"/>
              </a:tabLst>
              <a:defRPr smtClean="0">
                <a:solidFill>
                  <a:srgbClr val="000000"/>
                </a:solidFill>
                <a:latin typeface="+mn-lt"/>
                <a:ea typeface="SimSun" charset="-122"/>
              </a:defRPr>
            </a:lvl1pPr>
          </a:lstStyle>
          <a:p>
            <a:pPr>
              <a:defRPr/>
            </a:pPr>
            <a:r>
              <a:rPr lang="en-US"/>
              <a:t>8/26/13</a:t>
            </a:r>
          </a:p>
        </p:txBody>
      </p:sp>
      <p:sp>
        <p:nvSpPr>
          <p:cNvPr id="2058" name="Text Box 9"/>
          <p:cNvSpPr txBox="1">
            <a:spLocks noChangeArrowheads="1"/>
          </p:cNvSpPr>
          <p:nvPr/>
        </p:nvSpPr>
        <p:spPr bwMode="auto">
          <a:xfrm>
            <a:off x="5715000" y="6305550"/>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 name="Rectangle 10"/>
          <p:cNvSpPr>
            <a:spLocks noGrp="1" noChangeArrowheads="1"/>
          </p:cNvSpPr>
          <p:nvPr>
            <p:ph type="sldNum"/>
          </p:nvPr>
        </p:nvSpPr>
        <p:spPr bwMode="auto">
          <a:xfrm>
            <a:off x="8613775" y="6305550"/>
            <a:ext cx="4556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45720" numCol="1" anchor="t" anchorCtr="0" compatLnSpc="1">
            <a:prstTxWarp prst="textNoShape">
              <a:avLst/>
            </a:prstTxWarp>
          </a:bodyPr>
          <a:lstStyle>
            <a:lvl1pPr hangingPunct="1">
              <a:lnSpc>
                <a:spcPct val="100000"/>
              </a:lnSpc>
              <a:defRPr>
                <a:solidFill>
                  <a:srgbClr val="000000"/>
                </a:solidFill>
                <a:latin typeface="Gill Sans MT" panose="020B0502020104020203" pitchFamily="34" charset="0"/>
              </a:defRPr>
            </a:lvl1pPr>
          </a:lstStyle>
          <a:p>
            <a:fld id="{4E442EC1-26EA-457A-9B19-6E72AE63332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mj-lt"/>
          <a:ea typeface="宋体" panose="02010600030101010101" pitchFamily="2" charset="-122"/>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Gill Sans MT" charset="0"/>
          <a:ea typeface="宋体" panose="02010600030101010101" pitchFamily="2" charset="-122"/>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Gill Sans MT" charset="0"/>
          <a:ea typeface="SimSun" charset="-122"/>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宋体" panose="02010600030101010101" pitchFamily="2" charset="-122"/>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400">
          <a:solidFill>
            <a:srgbClr val="000000"/>
          </a:solidFill>
          <a:latin typeface="+mn-lt"/>
          <a:ea typeface="宋体" panose="02010600030101010101" pitchFamily="2" charset="-122"/>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宋体" panose="02010600030101010101" pitchFamily="2" charset="-122"/>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042988" y="188913"/>
            <a:ext cx="7920037"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nchor="ct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pPr>
            <a:r>
              <a:rPr lang="en-US" sz="3200" dirty="0">
                <a:solidFill>
                  <a:srgbClr val="FF0000"/>
                </a:solidFill>
                <a:latin typeface="Gill Sans MT" panose="020B0502020104020203" pitchFamily="34" charset="0"/>
              </a:rPr>
              <a:t>SMART AUTOMATED TELLER MACHINE(ATM)</a:t>
            </a:r>
          </a:p>
        </p:txBody>
      </p:sp>
      <p:sp>
        <p:nvSpPr>
          <p:cNvPr id="3075" name="Rectangle 2"/>
          <p:cNvSpPr>
            <a:spLocks noChangeArrowheads="1"/>
          </p:cNvSpPr>
          <p:nvPr/>
        </p:nvSpPr>
        <p:spPr bwMode="auto">
          <a:xfrm>
            <a:off x="1187450" y="4076700"/>
            <a:ext cx="69119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800"/>
              </a:spcBef>
            </a:pPr>
            <a:endParaRPr lang="en-US" sz="3200" dirty="0">
              <a:solidFill>
                <a:srgbClr val="898989"/>
              </a:solidFill>
              <a:latin typeface="Lucida Calligraphy" panose="03010101010101010101" pitchFamily="66" charset="0"/>
            </a:endParaRPr>
          </a:p>
          <a:p>
            <a:pPr algn="ctr" eaLnBrk="1" hangingPunct="1">
              <a:lnSpc>
                <a:spcPct val="90000"/>
              </a:lnSpc>
              <a:spcBef>
                <a:spcPts val="800"/>
              </a:spcBef>
            </a:pPr>
            <a:endParaRPr lang="en-US" sz="3200" dirty="0">
              <a:solidFill>
                <a:srgbClr val="C58D01"/>
              </a:solidFill>
              <a:latin typeface="Gill Sans MT" panose="020B0502020104020203" pitchFamily="34" charset="0"/>
            </a:endParaRPr>
          </a:p>
        </p:txBody>
      </p:sp>
      <p:sp>
        <p:nvSpPr>
          <p:cNvPr id="3076" name="Rectangle 4"/>
          <p:cNvSpPr>
            <a:spLocks noChangeArrowheads="1"/>
          </p:cNvSpPr>
          <p:nvPr/>
        </p:nvSpPr>
        <p:spPr bwMode="auto">
          <a:xfrm>
            <a:off x="6659563" y="6448425"/>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r" eaLnBrk="1" hangingPunct="1">
              <a:lnSpc>
                <a:spcPct val="100000"/>
              </a:lnSpc>
            </a:pPr>
            <a:fld id="{52635113-7AE5-4FB2-B91B-EE183941A727}" type="slidenum">
              <a:rPr lang="en-US" sz="1200">
                <a:solidFill>
                  <a:srgbClr val="898989"/>
                </a:solidFill>
                <a:latin typeface="Gill Sans MT" panose="020B0502020104020203" pitchFamily="34" charset="0"/>
              </a:rPr>
              <a:pPr algn="r" eaLnBrk="1" hangingPunct="1">
                <a:lnSpc>
                  <a:spcPct val="100000"/>
                </a:lnSpc>
              </a:pPr>
              <a:t>1</a:t>
            </a:fld>
            <a:endParaRPr lang="en-US" sz="1200">
              <a:solidFill>
                <a:srgbClr val="898989"/>
              </a:solidFill>
              <a:latin typeface="Gill Sans MT" panose="020B0502020104020203"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2743200" cy="4297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3886200" y="1676400"/>
            <a:ext cx="4800600" cy="4239943"/>
          </a:xfrm>
          <a:prstGeom prst="rect">
            <a:avLst/>
          </a:prstGeom>
          <a:noFill/>
        </p:spPr>
        <p:txBody>
          <a:bodyPr wrap="square" rtlCol="0">
            <a:spAutoFit/>
          </a:bodyPr>
          <a:lstStyle/>
          <a:p>
            <a:pPr algn="ctr" eaLnBrk="1" hangingPunct="1">
              <a:lnSpc>
                <a:spcPct val="90000"/>
              </a:lnSpc>
              <a:spcBef>
                <a:spcPts val="800"/>
              </a:spcBef>
            </a:pPr>
            <a:endParaRPr lang="en-US" sz="2000" dirty="0">
              <a:solidFill>
                <a:srgbClr val="C58D01"/>
              </a:solidFill>
              <a:latin typeface="Times New Roman" pitchFamily="18" charset="0"/>
              <a:cs typeface="Times New Roman" pitchFamily="18" charset="0"/>
            </a:endParaRPr>
          </a:p>
          <a:p>
            <a:pPr algn="ctr" eaLnBrk="1" hangingPunct="1">
              <a:lnSpc>
                <a:spcPct val="90000"/>
              </a:lnSpc>
              <a:spcBef>
                <a:spcPts val="800"/>
              </a:spcBef>
            </a:pPr>
            <a:endParaRPr lang="en-US" sz="2000" dirty="0">
              <a:solidFill>
                <a:srgbClr val="C58D01"/>
              </a:solidFill>
              <a:latin typeface="Times New Roman" pitchFamily="18" charset="0"/>
              <a:cs typeface="Times New Roman" pitchFamily="18" charset="0"/>
            </a:endParaRPr>
          </a:p>
          <a:p>
            <a:pPr algn="ctr" eaLnBrk="1" hangingPunct="1">
              <a:lnSpc>
                <a:spcPct val="90000"/>
              </a:lnSpc>
              <a:spcBef>
                <a:spcPts val="800"/>
              </a:spcBef>
            </a:pPr>
            <a:r>
              <a:rPr lang="en-US" sz="2000" dirty="0">
                <a:solidFill>
                  <a:srgbClr val="C58D01"/>
                </a:solidFill>
                <a:latin typeface="Times New Roman" pitchFamily="18" charset="0"/>
                <a:cs typeface="Times New Roman" pitchFamily="18" charset="0"/>
              </a:rPr>
              <a:t>PRADEEP RAJA MOHAN</a:t>
            </a:r>
          </a:p>
          <a:p>
            <a:pPr algn="ctr" eaLnBrk="1" hangingPunct="1">
              <a:lnSpc>
                <a:spcPct val="90000"/>
              </a:lnSpc>
              <a:spcBef>
                <a:spcPts val="800"/>
              </a:spcBef>
            </a:pPr>
            <a:endParaRPr lang="en-US" sz="2000" dirty="0">
              <a:solidFill>
                <a:srgbClr val="C58D01"/>
              </a:solidFill>
              <a:latin typeface="Times New Roman" pitchFamily="18" charset="0"/>
              <a:cs typeface="Times New Roman" pitchFamily="18" charset="0"/>
            </a:endParaRPr>
          </a:p>
          <a:p>
            <a:pPr algn="ctr" eaLnBrk="1" hangingPunct="1">
              <a:lnSpc>
                <a:spcPct val="90000"/>
              </a:lnSpc>
              <a:spcBef>
                <a:spcPts val="800"/>
              </a:spcBef>
            </a:pPr>
            <a:r>
              <a:rPr lang="en-US" sz="2000" dirty="0">
                <a:solidFill>
                  <a:srgbClr val="C58D01"/>
                </a:solidFill>
                <a:latin typeface="Times New Roman" pitchFamily="18" charset="0"/>
                <a:cs typeface="Times New Roman" pitchFamily="18" charset="0"/>
              </a:rPr>
              <a:t>Internal Guide – </a:t>
            </a:r>
            <a:r>
              <a:rPr lang="en-US" sz="2000" dirty="0" err="1">
                <a:solidFill>
                  <a:srgbClr val="C58D01"/>
                </a:solidFill>
                <a:latin typeface="Times New Roman" pitchFamily="18" charset="0"/>
                <a:cs typeface="Times New Roman" pitchFamily="18" charset="0"/>
              </a:rPr>
              <a:t>Dr.K.Balasubadra</a:t>
            </a:r>
            <a:endParaRPr lang="en-US" sz="2000" dirty="0">
              <a:solidFill>
                <a:srgbClr val="C58D01"/>
              </a:solidFill>
              <a:latin typeface="Times New Roman" pitchFamily="18" charset="0"/>
              <a:cs typeface="Times New Roman" pitchFamily="18" charset="0"/>
            </a:endParaRPr>
          </a:p>
          <a:p>
            <a:pPr algn="ctr" eaLnBrk="1" hangingPunct="1">
              <a:lnSpc>
                <a:spcPct val="90000"/>
              </a:lnSpc>
              <a:spcBef>
                <a:spcPts val="800"/>
              </a:spcBef>
            </a:pPr>
            <a:endParaRPr lang="en-US" sz="2000" dirty="0">
              <a:solidFill>
                <a:schemeClr val="accent2">
                  <a:lumMod val="75000"/>
                </a:schemeClr>
              </a:solidFill>
              <a:latin typeface="Times New Roman" pitchFamily="18" charset="0"/>
              <a:cs typeface="Times New Roman" pitchFamily="18" charset="0"/>
            </a:endParaRPr>
          </a:p>
          <a:p>
            <a:pPr algn="ctr" eaLnBrk="1" hangingPunct="1">
              <a:lnSpc>
                <a:spcPct val="90000"/>
              </a:lnSpc>
              <a:spcBef>
                <a:spcPts val="800"/>
              </a:spcBef>
            </a:pPr>
            <a:r>
              <a:rPr lang="en-US" sz="2000" dirty="0">
                <a:solidFill>
                  <a:schemeClr val="accent2">
                    <a:lumMod val="75000"/>
                  </a:schemeClr>
                </a:solidFill>
                <a:latin typeface="Times New Roman" pitchFamily="18" charset="0"/>
                <a:cs typeface="Times New Roman" pitchFamily="18" charset="0"/>
              </a:rPr>
              <a:t>Department of Information Technology,</a:t>
            </a:r>
          </a:p>
          <a:p>
            <a:pPr algn="ctr" eaLnBrk="1" hangingPunct="1">
              <a:lnSpc>
                <a:spcPct val="90000"/>
              </a:lnSpc>
              <a:spcBef>
                <a:spcPts val="800"/>
              </a:spcBef>
            </a:pPr>
            <a:r>
              <a:rPr lang="en-US" sz="2000" dirty="0">
                <a:solidFill>
                  <a:schemeClr val="accent2">
                    <a:lumMod val="75000"/>
                  </a:schemeClr>
                </a:solidFill>
                <a:latin typeface="Times New Roman" pitchFamily="18" charset="0"/>
                <a:cs typeface="Times New Roman" pitchFamily="18" charset="0"/>
              </a:rPr>
              <a:t>RMD Engineering College</a:t>
            </a:r>
          </a:p>
          <a:p>
            <a:pPr algn="ctr" eaLnBrk="1" hangingPunct="1">
              <a:lnSpc>
                <a:spcPct val="90000"/>
              </a:lnSpc>
              <a:spcBef>
                <a:spcPts val="800"/>
              </a:spcBef>
            </a:pPr>
            <a:endParaRPr lang="en-US" sz="2400" dirty="0">
              <a:solidFill>
                <a:srgbClr val="C58D01"/>
              </a:solidFill>
              <a:latin typeface="Times New Roman" pitchFamily="18" charset="0"/>
              <a:cs typeface="Times New Roman" pitchFamily="18" charset="0"/>
            </a:endParaRPr>
          </a:p>
          <a:p>
            <a:pPr algn="ctr" eaLnBrk="1" hangingPunct="1">
              <a:lnSpc>
                <a:spcPct val="90000"/>
              </a:lnSpc>
              <a:spcBef>
                <a:spcPts val="800"/>
              </a:spcBef>
            </a:pPr>
            <a:endParaRPr lang="en-US" sz="2400" dirty="0">
              <a:solidFill>
                <a:srgbClr val="C58D0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435100" y="274638"/>
            <a:ext cx="7497763" cy="1282700"/>
          </a:xfrm>
        </p:spPr>
        <p:txBody>
          <a:bodyPr/>
          <a:lstStyle/>
          <a:p>
            <a:pP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a:solidFill>
                  <a:srgbClr val="FF0000"/>
                </a:solidFill>
              </a:rPr>
              <a:t>Procedure CONTD...</a:t>
            </a:r>
          </a:p>
        </p:txBody>
      </p:sp>
      <p:sp>
        <p:nvSpPr>
          <p:cNvPr id="11267" name="Text Box 2"/>
          <p:cNvSpPr txBox="1">
            <a:spLocks noChangeArrowheads="1"/>
          </p:cNvSpPr>
          <p:nvPr/>
        </p:nvSpPr>
        <p:spPr bwMode="auto">
          <a:xfrm>
            <a:off x="1066800" y="836613"/>
            <a:ext cx="7866063"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In the database the iris code will be present and also the PIN is kept hidden inside the image.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This encrypted hidden PIN and the iris code is compared with those generated at the terminal.</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When both matches, the individual is authorized to perform transactions with the machine else the user is not authorized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435100" y="274638"/>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500" b="1" dirty="0">
                <a:solidFill>
                  <a:srgbClr val="FF0000"/>
                </a:solidFill>
              </a:rPr>
              <a:t>ALGORITHM USED</a:t>
            </a:r>
          </a:p>
        </p:txBody>
      </p:sp>
      <p:sp>
        <p:nvSpPr>
          <p:cNvPr id="13314" name="Text Box 2"/>
          <p:cNvSpPr txBox="1">
            <a:spLocks noChangeArrowheads="1"/>
          </p:cNvSpPr>
          <p:nvPr/>
        </p:nvSpPr>
        <p:spPr bwMode="auto">
          <a:xfrm>
            <a:off x="1066800" y="1268413"/>
            <a:ext cx="7866063"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The algorithm used to extract the iris portion from an image is </a:t>
            </a:r>
            <a:r>
              <a:rPr lang="en-US" sz="2800" b="1" dirty="0">
                <a:solidFill>
                  <a:srgbClr val="000000"/>
                </a:solidFill>
                <a:latin typeface="Times New Roman" panose="02020603050405020304" pitchFamily="18" charset="0"/>
                <a:cs typeface="Times New Roman" panose="02020603050405020304" pitchFamily="18" charset="0"/>
              </a:rPr>
              <a:t>Canny’s Edge Detection Algorithm</a:t>
            </a:r>
            <a:r>
              <a:rPr 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This algorithm is known to many as the optimal edge detector. </a:t>
            </a:r>
          </a:p>
          <a:p>
            <a:pPr algn="just" eaLnBrk="1" hangingPunct="1">
              <a:lnSpc>
                <a:spcPct val="100000"/>
              </a:lnSpc>
              <a:spcBef>
                <a:spcPts val="600"/>
              </a:spcBef>
              <a:spcAft>
                <a:spcPts val="1425"/>
              </a:spcAft>
              <a:buClr>
                <a:srgbClr val="3891A7"/>
              </a:buClr>
              <a:buSzPct val="80000"/>
            </a:pPr>
            <a:r>
              <a:rPr lang="en-US" sz="2800" dirty="0">
                <a:solidFill>
                  <a:srgbClr val="000000"/>
                </a:solidFill>
                <a:latin typeface="Times New Roman" panose="02020603050405020304" pitchFamily="18" charset="0"/>
                <a:cs typeface="Times New Roman" panose="02020603050405020304" pitchFamily="18" charset="0"/>
              </a:rPr>
              <a:t>The following criterion are considered :</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The first and most obvious criteria is low error rate. It is important that edges occurring in images should not be missed. Also there be NO responses to non-edges.</a:t>
            </a:r>
          </a:p>
          <a:p>
            <a:pPr algn="just" eaLnBrk="1" hangingPunct="1">
              <a:lnSpc>
                <a:spcPct val="100000"/>
              </a:lnSpc>
              <a:spcBef>
                <a:spcPts val="600"/>
              </a:spcBef>
              <a:spcAft>
                <a:spcPts val="1425"/>
              </a:spcAft>
              <a:buClr>
                <a:srgbClr val="3891A7"/>
              </a:buClr>
              <a:buSzPct val="80000"/>
              <a:buFont typeface="Gill Sans MT" panose="020B0502020104020203" pitchFamily="34" charset="0"/>
              <a:buAutoNum type="romanLcPeriod"/>
            </a:pPr>
            <a:endParaRPr lang="en-US" sz="2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spcBef>
                <a:spcPts val="600"/>
              </a:spcBef>
              <a:spcAft>
                <a:spcPts val="1425"/>
              </a:spcAft>
              <a:buClr>
                <a:srgbClr val="3891A7"/>
              </a:buClr>
              <a:buSzPct val="80000"/>
              <a:buFont typeface="Gill Sans MT" panose="020B0502020104020203" pitchFamily="34" charset="0"/>
              <a:buAutoNum type="romanLcPeriod"/>
            </a:pP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2800" dirty="0">
                <a:solidFill>
                  <a:srgbClr val="FF0000"/>
                </a:solidFill>
              </a:rPr>
              <a:t>Algorithm CONTD...</a:t>
            </a:r>
            <a:endParaRPr lang="en-IN" sz="2800" dirty="0"/>
          </a:p>
        </p:txBody>
      </p:sp>
      <p:sp>
        <p:nvSpPr>
          <p:cNvPr id="13315" name="Content Placeholder 2"/>
          <p:cNvSpPr>
            <a:spLocks noGrp="1"/>
          </p:cNvSpPr>
          <p:nvPr>
            <p:ph idx="1"/>
          </p:nvPr>
        </p:nvSpPr>
        <p:spPr>
          <a:xfrm>
            <a:off x="1066800" y="1066800"/>
            <a:ext cx="7864475" cy="545782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The second criteria is that the edge points be well localized. In other words, the distance between the edge pixels as found by the detector and the actual edge is to be at a minimum.</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A third criteria is to have only one response to a single edge. Based on these criteria, the canny edge detector first smoothes the image to eliminate noise. </a:t>
            </a:r>
          </a:p>
          <a:p>
            <a:pPr algn="just" eaLnBrk="1" hangingPunct="1">
              <a:lnSpc>
                <a:spcPct val="100000"/>
              </a:lnSpc>
              <a:spcBef>
                <a:spcPts val="600"/>
              </a:spcBef>
              <a:buClr>
                <a:srgbClr val="3891A7"/>
              </a:buClr>
              <a:buSzPct val="80000"/>
              <a:buFont typeface="Wingdings 2" panose="05020102010507070707" pitchFamily="18" charset="2"/>
              <a:buChar char=""/>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sz="3200" b="1" dirty="0">
                <a:solidFill>
                  <a:srgbClr val="FF0000"/>
                </a:solidFill>
              </a:rPr>
              <a:t>STEPS IN THE CANNY’S EDGE DETECTION ALGORITHM</a:t>
            </a:r>
            <a:endParaRPr lang="en-IN" sz="3200" dirty="0"/>
          </a:p>
        </p:txBody>
      </p:sp>
      <p:sp>
        <p:nvSpPr>
          <p:cNvPr id="15363" name="Content Placeholder 2"/>
          <p:cNvSpPr>
            <a:spLocks noGrp="1"/>
          </p:cNvSpPr>
          <p:nvPr>
            <p:ph idx="1"/>
          </p:nvPr>
        </p:nvSpPr>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400" dirty="0">
                <a:latin typeface="Times New Roman" panose="02020603050405020304" pitchFamily="18" charset="0"/>
                <a:cs typeface="Times New Roman" panose="02020603050405020304" pitchFamily="18" charset="0"/>
              </a:rPr>
              <a:t>Step 1:  The first step is to filter out any noise in the original image before trying to locate and detect any edges.</a:t>
            </a:r>
          </a:p>
          <a:p>
            <a:pPr algn="just" eaLnBrk="1" hangingPunct="1">
              <a:lnSpc>
                <a:spcPct val="100000"/>
              </a:lnSpc>
              <a:spcBef>
                <a:spcPts val="600"/>
              </a:spcBef>
              <a:buClr>
                <a:srgbClr val="3891A7"/>
              </a:buClr>
              <a:buSzPct val="80000"/>
              <a:buFont typeface="Wingdings 2" panose="05020102010507070707" pitchFamily="18" charset="2"/>
              <a:buChar char=""/>
            </a:pPr>
            <a:r>
              <a:rPr lang="en-US" sz="2400" dirty="0">
                <a:latin typeface="Times New Roman" panose="02020603050405020304" pitchFamily="18" charset="0"/>
                <a:cs typeface="Times New Roman" panose="02020603050405020304" pitchFamily="18" charset="0"/>
              </a:rPr>
              <a:t>the Gaussian filter can be computed using a simple mask. After calculating a suitable mask, the Gaussian smoothing can be performed using standard convolution methods. </a:t>
            </a:r>
          </a:p>
          <a:p>
            <a:pPr algn="just" eaLnBrk="1" hangingPunct="1">
              <a:lnSpc>
                <a:spcPct val="100000"/>
              </a:lnSpc>
              <a:spcBef>
                <a:spcPts val="600"/>
              </a:spcBef>
              <a:buClr>
                <a:srgbClr val="3891A7"/>
              </a:buClr>
              <a:buSzPct val="80000"/>
              <a:buFont typeface="Wingdings 2" panose="05020102010507070707" pitchFamily="18" charset="2"/>
              <a:buChar char=""/>
            </a:pPr>
            <a:r>
              <a:rPr lang="en-US" sz="2400" b="1" dirty="0">
                <a:latin typeface="Times New Roman" panose="02020603050405020304" pitchFamily="18" charset="0"/>
                <a:cs typeface="Times New Roman" panose="02020603050405020304" pitchFamily="18" charset="0"/>
              </a:rPr>
              <a:t>The larger the width of the Gaussian mask, the lower is the detector's sensitivity to noise.</a:t>
            </a:r>
            <a:r>
              <a:rPr lang="en-US" sz="2400" dirty="0">
                <a:latin typeface="Times New Roman" panose="02020603050405020304" pitchFamily="18" charset="0"/>
                <a:cs typeface="Times New Roman" panose="02020603050405020304" pitchFamily="18" charset="0"/>
              </a:rPr>
              <a:t> The localization error in the detected edges also increases slightly as the Gaussian width is increased.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500" b="1" dirty="0">
                <a:solidFill>
                  <a:srgbClr val="FF0000"/>
                </a:solidFill>
              </a:rPr>
              <a:t>Algorithm Steps CONTD</a:t>
            </a:r>
            <a:r>
              <a:rPr lang="en-US" b="1" dirty="0">
                <a:solidFill>
                  <a:srgbClr val="FF0000"/>
                </a:solidFill>
              </a:rPr>
              <a:t>...</a:t>
            </a:r>
            <a:endParaRPr lang="en-IN" dirty="0"/>
          </a:p>
        </p:txBody>
      </p:sp>
      <p:sp>
        <p:nvSpPr>
          <p:cNvPr id="16387" name="Content Placeholder 2"/>
          <p:cNvSpPr>
            <a:spLocks noGrp="1"/>
          </p:cNvSpPr>
          <p:nvPr>
            <p:ph idx="1"/>
          </p:nvPr>
        </p:nvSpPr>
        <p:spPr>
          <a:xfrm>
            <a:off x="1435100" y="1447800"/>
            <a:ext cx="7496175" cy="507682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a:latin typeface="Times New Roman" panose="02020603050405020304" pitchFamily="18" charset="0"/>
                <a:cs typeface="Times New Roman" panose="02020603050405020304" pitchFamily="18" charset="0"/>
              </a:rPr>
              <a:t>The follwing ahows the sample Gaussian mask,</a:t>
            </a:r>
          </a:p>
          <a:p>
            <a:pPr algn="just" eaLnBrk="1" hangingPunct="1">
              <a:lnSpc>
                <a:spcPct val="100000"/>
              </a:lnSpc>
              <a:spcBef>
                <a:spcPts val="600"/>
              </a:spcBef>
              <a:buClr>
                <a:srgbClr val="3891A7"/>
              </a:buClr>
              <a:buSzPct val="80000"/>
              <a:buFont typeface="Wingdings 2" panose="05020102010507070707" pitchFamily="18" charset="2"/>
              <a:buChar char=""/>
            </a:pPr>
            <a:endParaRPr lang="en-IN" sz="2800">
              <a:latin typeface="Times New Roman" panose="02020603050405020304" pitchFamily="18" charset="0"/>
              <a:cs typeface="Times New Roman" panose="02020603050405020304" pitchFamily="18" charset="0"/>
            </a:endParaRPr>
          </a:p>
        </p:txBody>
      </p:sp>
      <p:pic>
        <p:nvPicPr>
          <p:cNvPr id="16388" name="Picture 3" descr="gauss_m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2133600"/>
            <a:ext cx="39338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500" b="1" dirty="0">
                <a:solidFill>
                  <a:srgbClr val="FF0000"/>
                </a:solidFill>
              </a:rPr>
              <a:t>Algorithm Steps CONTD</a:t>
            </a:r>
            <a:r>
              <a:rPr lang="en-US" b="1" dirty="0">
                <a:solidFill>
                  <a:srgbClr val="FF0000"/>
                </a:solidFill>
              </a:rPr>
              <a:t>...</a:t>
            </a:r>
            <a:endParaRPr lang="en-IN" dirty="0"/>
          </a:p>
        </p:txBody>
      </p:sp>
      <p:sp>
        <p:nvSpPr>
          <p:cNvPr id="17411" name="Content Placeholder 2"/>
          <p:cNvSpPr>
            <a:spLocks noGrp="1"/>
          </p:cNvSpPr>
          <p:nvPr>
            <p:ph idx="1"/>
          </p:nvPr>
        </p:nvSpPr>
        <p:spPr>
          <a:xfrm>
            <a:off x="1435100" y="908720"/>
            <a:ext cx="7496175" cy="561590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Step 2:</a:t>
            </a:r>
            <a:r>
              <a:rPr lang="en-IN" sz="2800" dirty="0">
                <a:latin typeface="Times New Roman" panose="02020603050405020304" pitchFamily="18" charset="0"/>
                <a:cs typeface="Times New Roman" panose="02020603050405020304" pitchFamily="18" charset="0"/>
              </a:rPr>
              <a:t> </a:t>
            </a:r>
            <a:r>
              <a:rPr lang="en-US" sz="2800" dirty="0">
                <a:latin typeface="Times New Roman" pitchFamily="18" charset="0"/>
                <a:cs typeface="Times New Roman" pitchFamily="18" charset="0"/>
              </a:rPr>
              <a:t>After smoothing the image and eliminating the noise, the next step is to find the edge strength using sobel operator.</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itchFamily="18" charset="0"/>
              </a:rPr>
              <a:t>The Sobel operator uses a pair of 3x3 convolution masks along x-direction (columns) and y-direction (rows). They are shown below: </a:t>
            </a:r>
          </a:p>
        </p:txBody>
      </p:sp>
      <p:pic>
        <p:nvPicPr>
          <p:cNvPr id="4" name="Picture 3" descr="mask_s"/>
          <p:cNvPicPr/>
          <p:nvPr/>
        </p:nvPicPr>
        <p:blipFill>
          <a:blip r:embed="rId3"/>
          <a:srcRect/>
          <a:stretch>
            <a:fillRect/>
          </a:stretch>
        </p:blipFill>
        <p:spPr bwMode="auto">
          <a:xfrm>
            <a:off x="1187624" y="4221088"/>
            <a:ext cx="7776864" cy="25202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72009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1476375" y="5949950"/>
            <a:ext cx="69834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latin typeface="Times New Roman" panose="02020603050405020304" pitchFamily="18" charset="0"/>
                <a:cs typeface="Times New Roman" panose="02020603050405020304" pitchFamily="18" charset="0"/>
              </a:rPr>
              <a:t>Fig: Canny’s Edge Detection Algorithm</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500" b="1" dirty="0">
                <a:solidFill>
                  <a:srgbClr val="FF0000"/>
                </a:solidFill>
              </a:rPr>
              <a:t>Algorithm Steps CONTD</a:t>
            </a:r>
            <a:r>
              <a:rPr lang="en-US" b="1" dirty="0">
                <a:solidFill>
                  <a:srgbClr val="FF0000"/>
                </a:solidFill>
              </a:rPr>
              <a:t>...</a:t>
            </a:r>
            <a:endParaRPr lang="en-IN" dirty="0"/>
          </a:p>
        </p:txBody>
      </p:sp>
      <p:sp>
        <p:nvSpPr>
          <p:cNvPr id="17411" name="Content Placeholder 2"/>
          <p:cNvSpPr>
            <a:spLocks noGrp="1"/>
          </p:cNvSpPr>
          <p:nvPr>
            <p:ph idx="1"/>
          </p:nvPr>
        </p:nvSpPr>
        <p:spPr>
          <a:xfrm>
            <a:off x="1043608" y="908720"/>
            <a:ext cx="7887667" cy="561590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Step 3: The magnitude, or edge strength, of the gradient is then approximated using the formula: </a:t>
            </a: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|G| = |</a:t>
            </a:r>
            <a:r>
              <a:rPr lang="en-US" sz="2800" dirty="0" err="1">
                <a:latin typeface="Times New Roman" pitchFamily="18" charset="0"/>
                <a:cs typeface="Times New Roman" pitchFamily="18" charset="0"/>
              </a:rPr>
              <a:t>G</a:t>
            </a:r>
            <a:r>
              <a:rPr lang="en-US" sz="2800" baseline="-25000" dirty="0" err="1">
                <a:latin typeface="Times New Roman" pitchFamily="18" charset="0"/>
                <a:cs typeface="Times New Roman" pitchFamily="18" charset="0"/>
              </a:rPr>
              <a:t>x</a:t>
            </a:r>
            <a:r>
              <a:rPr lang="en-US" sz="2800" dirty="0">
                <a:latin typeface="Times New Roman" pitchFamily="18" charset="0"/>
                <a:cs typeface="Times New Roman" pitchFamily="18" charset="0"/>
              </a:rPr>
              <a:t>| + |G</a:t>
            </a:r>
            <a:r>
              <a:rPr lang="en-US" sz="2800" baseline="-25000" dirty="0">
                <a:latin typeface="Times New Roman" pitchFamily="18" charset="0"/>
                <a:cs typeface="Times New Roman" pitchFamily="18" charset="0"/>
              </a:rPr>
              <a:t>y</a:t>
            </a: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The direction is found using the formula,</a:t>
            </a:r>
          </a:p>
          <a:p>
            <a:pPr marL="0" indent="0" algn="just" eaLnBrk="1" hangingPunct="1">
              <a:lnSpc>
                <a:spcPct val="100000"/>
              </a:lnSpc>
              <a:spcBef>
                <a:spcPts val="600"/>
              </a:spcBef>
              <a:buClr>
                <a:srgbClr val="3891A7"/>
              </a:buClr>
              <a:buSzPct val="80000"/>
            </a:pPr>
            <a:r>
              <a:rPr lang="en-US" sz="2800" dirty="0">
                <a:latin typeface="Times New Roman" panose="02020603050405020304" pitchFamily="18" charset="0"/>
                <a:cs typeface="Times New Roman" panose="02020603050405020304" pitchFamily="18" charset="0"/>
              </a:rPr>
              <a:t>			Theta = tan</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(G</a:t>
            </a:r>
            <a:r>
              <a:rPr lang="en-US" sz="2800" baseline="-25000"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 / G</a:t>
            </a:r>
            <a:r>
              <a:rPr lang="en-US" sz="2800" baseline="-25000"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Also, when the gradient in x direction is zero , the edge direction has to be to 90ᵒ or 0ᵒ.</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itchFamily="18" charset="0"/>
              </a:rPr>
              <a:t> If </a:t>
            </a:r>
            <a:r>
              <a:rPr lang="en-US" sz="2800" dirty="0" err="1">
                <a:latin typeface="Times New Roman" pitchFamily="18" charset="0"/>
                <a:cs typeface="Times New Roman" pitchFamily="18" charset="0"/>
              </a:rPr>
              <a:t>G</a:t>
            </a:r>
            <a:r>
              <a:rPr lang="en-US" sz="2800" baseline="-25000" dirty="0" err="1">
                <a:latin typeface="Times New Roman" pitchFamily="18" charset="0"/>
                <a:cs typeface="Times New Roman" pitchFamily="18" charset="0"/>
              </a:rPr>
              <a:t>y</a:t>
            </a:r>
            <a:r>
              <a:rPr lang="en-US" sz="2800" dirty="0">
                <a:latin typeface="Times New Roman" pitchFamily="18" charset="0"/>
                <a:cs typeface="Times New Roman" pitchFamily="18" charset="0"/>
              </a:rPr>
              <a:t> value is zero, the edge direction will be 0ᵒ. Otherwise the edge direction will equal 90ᵒ.</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72778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500" b="1" dirty="0">
                <a:solidFill>
                  <a:srgbClr val="FF0000"/>
                </a:solidFill>
              </a:rPr>
              <a:t>Algorithm Steps CONTD</a:t>
            </a:r>
            <a:r>
              <a:rPr lang="en-US" b="1" dirty="0">
                <a:solidFill>
                  <a:srgbClr val="FF0000"/>
                </a:solidFill>
              </a:rPr>
              <a:t>...</a:t>
            </a:r>
            <a:endParaRPr lang="en-IN" dirty="0"/>
          </a:p>
        </p:txBody>
      </p:sp>
      <p:sp>
        <p:nvSpPr>
          <p:cNvPr id="17411" name="Content Placeholder 2"/>
          <p:cNvSpPr>
            <a:spLocks noGrp="1"/>
          </p:cNvSpPr>
          <p:nvPr>
            <p:ph idx="1"/>
          </p:nvPr>
        </p:nvSpPr>
        <p:spPr>
          <a:xfrm>
            <a:off x="990600" y="908720"/>
            <a:ext cx="7940675" cy="561590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anose="02020603050405020304" pitchFamily="18" charset="0"/>
              </a:rPr>
              <a:t>Step 4: After calculating the edge direction, the next step is to relate them with the image,</a:t>
            </a:r>
          </a:p>
          <a:p>
            <a:r>
              <a:rPr lang="en-US" sz="2800" dirty="0">
                <a:latin typeface="Times New Roman" pitchFamily="18" charset="0"/>
                <a:cs typeface="Times New Roman" pitchFamily="18" charset="0"/>
              </a:rPr>
              <a:t>					x     x     x     x     x</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x     x     x     x     x</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x     x     a     x     x</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x     x     x     x     x</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x     x     x     x     x</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itchFamily="18" charset="0"/>
              </a:rPr>
              <a:t>By looking at pixel "</a:t>
            </a:r>
            <a:r>
              <a:rPr lang="en-US" sz="2800" b="1" dirty="0">
                <a:latin typeface="Times New Roman" pitchFamily="18" charset="0"/>
                <a:cs typeface="Times New Roman" pitchFamily="18" charset="0"/>
              </a:rPr>
              <a:t>a</a:t>
            </a:r>
            <a:r>
              <a:rPr lang="en-US" sz="2800" dirty="0">
                <a:latin typeface="Times New Roman" pitchFamily="18" charset="0"/>
                <a:cs typeface="Times New Roman" pitchFamily="18" charset="0"/>
              </a:rPr>
              <a:t>", there are four possible directions </a:t>
            </a:r>
            <a:r>
              <a:rPr lang="en-US" sz="2800" b="1" dirty="0">
                <a:latin typeface="Times New Roman" pitchFamily="18" charset="0"/>
                <a:cs typeface="Times New Roman" pitchFamily="18" charset="0"/>
              </a:rPr>
              <a:t>0ᵒ </a:t>
            </a:r>
            <a:r>
              <a:rPr lang="en-US" sz="2800" dirty="0">
                <a:latin typeface="Times New Roman" pitchFamily="18" charset="0"/>
                <a:cs typeface="Times New Roman" pitchFamily="18" charset="0"/>
              </a:rPr>
              <a:t>(in the horizontal direction), </a:t>
            </a:r>
            <a:r>
              <a:rPr lang="en-US" sz="2800" b="1" dirty="0">
                <a:latin typeface="Times New Roman" pitchFamily="18" charset="0"/>
                <a:cs typeface="Times New Roman" pitchFamily="18" charset="0"/>
              </a:rPr>
              <a:t>45ᵒ  </a:t>
            </a:r>
            <a:r>
              <a:rPr lang="en-US" sz="2800" dirty="0">
                <a:latin typeface="Times New Roman" pitchFamily="18" charset="0"/>
                <a:cs typeface="Times New Roman" pitchFamily="18" charset="0"/>
              </a:rPr>
              <a:t>(along the positive diagonal), </a:t>
            </a:r>
            <a:r>
              <a:rPr lang="en-US" sz="2800" b="1" dirty="0">
                <a:latin typeface="Times New Roman" pitchFamily="18" charset="0"/>
                <a:cs typeface="Times New Roman" pitchFamily="18" charset="0"/>
              </a:rPr>
              <a:t>90ᵒ</a:t>
            </a:r>
            <a:r>
              <a:rPr lang="en-US" sz="2800" dirty="0">
                <a:latin typeface="Times New Roman" pitchFamily="18" charset="0"/>
                <a:cs typeface="Times New Roman" pitchFamily="18" charset="0"/>
              </a:rPr>
              <a:t> (in the vertical direction), or </a:t>
            </a:r>
            <a:r>
              <a:rPr lang="en-US" sz="2800" b="1" dirty="0">
                <a:latin typeface="Times New Roman" pitchFamily="18" charset="0"/>
                <a:cs typeface="Times New Roman" pitchFamily="18" charset="0"/>
              </a:rPr>
              <a:t>135ᵒ  </a:t>
            </a:r>
            <a:r>
              <a:rPr lang="en-US" sz="2800" dirty="0">
                <a:latin typeface="Times New Roman" pitchFamily="18" charset="0"/>
                <a:cs typeface="Times New Roman" pitchFamily="18" charset="0"/>
              </a:rPr>
              <a:t>(along the negative diagonal).</a:t>
            </a:r>
          </a:p>
        </p:txBody>
      </p:sp>
    </p:spTree>
    <p:extLst>
      <p:ext uri="{BB962C8B-B14F-4D97-AF65-F5344CB8AC3E}">
        <p14:creationId xmlns:p14="http://schemas.microsoft.com/office/powerpoint/2010/main" val="276349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500" b="1" dirty="0">
                <a:solidFill>
                  <a:srgbClr val="FF0000"/>
                </a:solidFill>
              </a:rPr>
              <a:t>Algorithm Steps CONTD</a:t>
            </a:r>
            <a:r>
              <a:rPr lang="en-US" b="1" dirty="0">
                <a:solidFill>
                  <a:srgbClr val="FF0000"/>
                </a:solidFill>
              </a:rPr>
              <a:t>...</a:t>
            </a:r>
            <a:endParaRPr lang="en-IN" dirty="0"/>
          </a:p>
        </p:txBody>
      </p:sp>
      <p:sp>
        <p:nvSpPr>
          <p:cNvPr id="17411" name="Content Placeholder 2"/>
          <p:cNvSpPr>
            <a:spLocks noGrp="1"/>
          </p:cNvSpPr>
          <p:nvPr>
            <p:ph idx="1"/>
          </p:nvPr>
        </p:nvSpPr>
        <p:spPr>
          <a:xfrm>
            <a:off x="990600" y="908720"/>
            <a:ext cx="7940675" cy="6120680"/>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anose="02020603050405020304" pitchFamily="18" charset="0"/>
              </a:rPr>
              <a:t>Step 4: So the edge orientation has to be resolved into one of these four directions as shown below,</a:t>
            </a:r>
          </a:p>
          <a:p>
            <a:pPr algn="just" eaLnBrk="1" hangingPunct="1">
              <a:lnSpc>
                <a:spcPct val="100000"/>
              </a:lnSpc>
              <a:spcBef>
                <a:spcPts val="600"/>
              </a:spcBef>
              <a:buClr>
                <a:srgbClr val="3891A7"/>
              </a:buClr>
              <a:buSzPct val="80000"/>
              <a:buFont typeface="Wingdings 2" panose="05020102010507070707" pitchFamily="18" charset="2"/>
              <a:buChar char=""/>
            </a:pPr>
            <a:endParaRPr lang="en-IN" sz="2800" dirty="0">
              <a:latin typeface="Times New Roman" pitchFamily="18" charset="0"/>
              <a:cs typeface="Times New Roman" pitchFamily="18" charset="0"/>
            </a:endParaRPr>
          </a:p>
          <a:p>
            <a:pPr algn="just" eaLnBrk="1" hangingPunct="1">
              <a:lnSpc>
                <a:spcPct val="100000"/>
              </a:lnSpc>
              <a:spcBef>
                <a:spcPts val="600"/>
              </a:spcBef>
              <a:buClr>
                <a:srgbClr val="3891A7"/>
              </a:buClr>
              <a:buSzPct val="80000"/>
              <a:buFont typeface="Wingdings 2" panose="05020102010507070707" pitchFamily="18" charset="2"/>
              <a:buChar char=""/>
            </a:pPr>
            <a:endParaRPr lang="en-US" sz="2800" dirty="0">
              <a:latin typeface="Times New Roman" panose="02020603050405020304" pitchFamily="18" charset="0"/>
              <a:cs typeface="Times New Roman" panose="02020603050405020304" pitchFamily="18" charset="0"/>
            </a:endParaRPr>
          </a:p>
          <a:p>
            <a:pPr algn="just" eaLnBrk="1" hangingPunct="1">
              <a:lnSpc>
                <a:spcPct val="100000"/>
              </a:lnSpc>
              <a:spcBef>
                <a:spcPts val="600"/>
              </a:spcBef>
              <a:buClr>
                <a:srgbClr val="3891A7"/>
              </a:buClr>
              <a:buSzPct val="80000"/>
            </a:pPr>
            <a:endParaRPr lang="en-US" sz="2800" dirty="0">
              <a:latin typeface="Times New Roman" panose="02020603050405020304" pitchFamily="18" charset="0"/>
              <a:cs typeface="Times New Roman" panose="02020603050405020304" pitchFamily="18" charset="0"/>
            </a:endParaRP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anose="02020603050405020304" pitchFamily="18" charset="0"/>
                <a:cs typeface="Times New Roman" panose="02020603050405020304" pitchFamily="18" charset="0"/>
              </a:rPr>
              <a:t>Any edge direction falling within the </a:t>
            </a:r>
            <a:r>
              <a:rPr lang="en-US" sz="2800" b="1" dirty="0">
                <a:latin typeface="Times New Roman" pitchFamily="18" charset="0"/>
                <a:cs typeface="Times New Roman" pitchFamily="18" charset="0"/>
              </a:rPr>
              <a:t>yellow range</a:t>
            </a:r>
            <a:r>
              <a:rPr lang="en-US" sz="2800" dirty="0">
                <a:latin typeface="Times New Roman" pitchFamily="18" charset="0"/>
                <a:cs typeface="Times New Roman" pitchFamily="18" charset="0"/>
              </a:rPr>
              <a:t> (0</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to 22.5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&amp; 157.5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to 180</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is set to 0</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green range</a:t>
            </a:r>
            <a:r>
              <a:rPr lang="en-US" sz="2800" dirty="0">
                <a:latin typeface="Times New Roman" pitchFamily="18" charset="0"/>
                <a:cs typeface="Times New Roman" pitchFamily="18" charset="0"/>
              </a:rPr>
              <a:t> (22.5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to 67.5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is set to 45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blue range</a:t>
            </a:r>
            <a:r>
              <a:rPr lang="en-US" sz="2800" dirty="0">
                <a:latin typeface="Times New Roman" pitchFamily="18" charset="0"/>
                <a:cs typeface="Times New Roman" pitchFamily="18" charset="0"/>
              </a:rPr>
              <a:t> (67.5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to 112.5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is set to 90</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red range</a:t>
            </a:r>
            <a:r>
              <a:rPr lang="en-US" sz="2800" dirty="0">
                <a:latin typeface="Times New Roman" pitchFamily="18" charset="0"/>
                <a:cs typeface="Times New Roman" pitchFamily="18" charset="0"/>
              </a:rPr>
              <a:t> (112.5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to 157.5</a:t>
            </a:r>
            <a:r>
              <a:rPr lang="en-US" sz="2800" b="1" dirty="0">
                <a:latin typeface="Times New Roman" pitchFamily="18" charset="0"/>
                <a:cs typeface="Times New Roman" pitchFamily="18" charset="0"/>
              </a:rPr>
              <a:t>ᵒ</a:t>
            </a:r>
            <a:r>
              <a:rPr lang="en-US" sz="2800" dirty="0">
                <a:latin typeface="Times New Roman" pitchFamily="18" charset="0"/>
                <a:cs typeface="Times New Roman" pitchFamily="18" charset="0"/>
              </a:rPr>
              <a:t>) is set to 135</a:t>
            </a:r>
            <a:r>
              <a:rPr lang="en-US" sz="2800" b="1" dirty="0">
                <a:latin typeface="Times New Roman" pitchFamily="18" charset="0"/>
                <a:cs typeface="Times New Roman" pitchFamily="18" charset="0"/>
              </a:rPr>
              <a:t>ᵒ.</a:t>
            </a:r>
            <a:endParaRPr lang="en-IN" sz="2800" dirty="0">
              <a:latin typeface="Times New Roman" pitchFamily="18" charset="0"/>
              <a:cs typeface="Times New Roman" pitchFamily="18" charset="0"/>
            </a:endParaRPr>
          </a:p>
        </p:txBody>
      </p:sp>
      <p:pic>
        <p:nvPicPr>
          <p:cNvPr id="4" name="Picture 3" descr="semicirc"/>
          <p:cNvPicPr/>
          <p:nvPr/>
        </p:nvPicPr>
        <p:blipFill>
          <a:blip r:embed="rId3"/>
          <a:srcRect/>
          <a:stretch>
            <a:fillRect/>
          </a:stretch>
        </p:blipFill>
        <p:spPr bwMode="auto">
          <a:xfrm>
            <a:off x="2895600" y="2133600"/>
            <a:ext cx="3067050" cy="1761381"/>
          </a:xfrm>
          <a:prstGeom prst="rect">
            <a:avLst/>
          </a:prstGeom>
          <a:noFill/>
          <a:ln w="9525">
            <a:noFill/>
            <a:miter lim="800000"/>
            <a:headEnd/>
            <a:tailEnd/>
          </a:ln>
        </p:spPr>
      </p:pic>
    </p:spTree>
    <p:extLst>
      <p:ext uri="{BB962C8B-B14F-4D97-AF65-F5344CB8AC3E}">
        <p14:creationId xmlns:p14="http://schemas.microsoft.com/office/powerpoint/2010/main" val="425640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435100" y="274638"/>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dirty="0">
                <a:solidFill>
                  <a:srgbClr val="FF0000"/>
                </a:solidFill>
              </a:rPr>
              <a:t>OBJECTIVE</a:t>
            </a:r>
          </a:p>
        </p:txBody>
      </p:sp>
      <p:sp>
        <p:nvSpPr>
          <p:cNvPr id="4099" name="Text Box 2"/>
          <p:cNvSpPr txBox="1">
            <a:spLocks noChangeArrowheads="1"/>
          </p:cNvSpPr>
          <p:nvPr/>
        </p:nvSpPr>
        <p:spPr bwMode="auto">
          <a:xfrm>
            <a:off x="1066800" y="1125538"/>
            <a:ext cx="7866063" cy="587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endParaRPr lang="en-US" sz="2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endParaRPr lang="en-US" sz="2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In this project, a Bio-metric system is proposed for secure remote ATM transaction.</a:t>
            </a:r>
          </a:p>
          <a:p>
            <a:pPr eaLnBrk="1"/>
            <a:r>
              <a:rPr lang="en-US" sz="2800" dirty="0">
                <a:solidFill>
                  <a:srgbClr val="000000"/>
                </a:solidFill>
              </a:rPr>
              <a:t> </a:t>
            </a:r>
            <a:endParaRPr lang="en-IN" sz="2800" dirty="0">
              <a:solidFill>
                <a:srgbClr val="000000"/>
              </a:solidFill>
            </a:endParaRP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endParaRPr lang="en-US" sz="2800" dirty="0">
              <a:solidFill>
                <a:srgbClr val="000000"/>
              </a:solidFill>
              <a:latin typeface="Gill Sans MT" panose="020B0502020104020203" pitchFamily="34" charset="0"/>
            </a:endParaRPr>
          </a:p>
          <a:p>
            <a:pPr algn="just" eaLnBrk="1" hangingPunct="1">
              <a:lnSpc>
                <a:spcPct val="100000"/>
              </a:lnSpc>
              <a:spcBef>
                <a:spcPts val="600"/>
              </a:spcBef>
              <a:spcAft>
                <a:spcPts val="1425"/>
              </a:spcAft>
              <a:buClrTx/>
              <a:buSzTx/>
              <a:buFontTx/>
              <a:buNone/>
            </a:pPr>
            <a:endParaRPr lang="en-US" sz="2800" dirty="0">
              <a:solidFill>
                <a:srgbClr val="000000"/>
              </a:solidFill>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2800" b="1" dirty="0">
                <a:solidFill>
                  <a:srgbClr val="FF0000"/>
                </a:solidFill>
              </a:rPr>
              <a:t>Algorithm Steps </a:t>
            </a:r>
            <a:r>
              <a:rPr lang="en-US" sz="2800" dirty="0">
                <a:solidFill>
                  <a:srgbClr val="FF0000"/>
                </a:solidFill>
                <a:latin typeface="Times New Roman" pitchFamily="18" charset="0"/>
                <a:cs typeface="Times New Roman" pitchFamily="18" charset="0"/>
              </a:rPr>
              <a:t>CONTD...</a:t>
            </a:r>
            <a:endParaRPr lang="en-IN" sz="2800" dirty="0">
              <a:latin typeface="Times New Roman" pitchFamily="18" charset="0"/>
              <a:cs typeface="Times New Roman" pitchFamily="18" charset="0"/>
            </a:endParaRPr>
          </a:p>
        </p:txBody>
      </p:sp>
      <p:sp>
        <p:nvSpPr>
          <p:cNvPr id="17411" name="Content Placeholder 2"/>
          <p:cNvSpPr>
            <a:spLocks noGrp="1"/>
          </p:cNvSpPr>
          <p:nvPr>
            <p:ph idx="1"/>
          </p:nvPr>
        </p:nvSpPr>
        <p:spPr>
          <a:xfrm>
            <a:off x="1066800" y="908720"/>
            <a:ext cx="7864475" cy="5615905"/>
          </a:xfrm>
        </p:spPr>
        <p:txBody>
          <a:bodyPr/>
          <a:lstStyle/>
          <a:p>
            <a:pPr algn="just" eaLnBrk="1" hangingPunct="1">
              <a:lnSpc>
                <a:spcPct val="100000"/>
              </a:lnSpc>
              <a:spcBef>
                <a:spcPts val="600"/>
              </a:spcBef>
              <a:buClr>
                <a:srgbClr val="3891A7"/>
              </a:buClr>
              <a:buSzPct val="80000"/>
              <a:buFont typeface="Wingdings 2" panose="05020102010507070707" pitchFamily="18" charset="2"/>
              <a:buChar char=""/>
            </a:pPr>
            <a:endParaRPr lang="en-US" sz="2800" dirty="0">
              <a:latin typeface="Times New Roman" pitchFamily="18" charset="0"/>
              <a:cs typeface="Times New Roman" panose="02020603050405020304" pitchFamily="18" charset="0"/>
            </a:endParaRP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anose="02020603050405020304" pitchFamily="18" charset="0"/>
              </a:rPr>
              <a:t>Step 5: After the edge directions are known, nonmaximum suppression has to be applied to trace along the edge in the edge direction to give a thin line in the output image. </a:t>
            </a:r>
          </a:p>
          <a:p>
            <a:pPr algn="just" eaLnBrk="1" hangingPunct="1">
              <a:lnSpc>
                <a:spcPct val="100000"/>
              </a:lnSpc>
              <a:spcBef>
                <a:spcPts val="600"/>
              </a:spcBef>
              <a:buClr>
                <a:srgbClr val="3891A7"/>
              </a:buClr>
              <a:buSzPct val="80000"/>
              <a:buFont typeface="Wingdings 2" panose="05020102010507070707" pitchFamily="18" charset="2"/>
              <a:buChar char=""/>
            </a:pPr>
            <a:r>
              <a:rPr lang="en-US" sz="2800" dirty="0">
                <a:latin typeface="Times New Roman" pitchFamily="18" charset="0"/>
                <a:cs typeface="Times New Roman" pitchFamily="18" charset="0"/>
              </a:rPr>
              <a:t>Step 6: Finally Hysteresis is used as a means of eliminating streaking which is breaking up of an edge contour caused by the operator output fluctuating above and below the threshold.</a:t>
            </a:r>
          </a:p>
        </p:txBody>
      </p:sp>
    </p:spTree>
    <p:extLst>
      <p:ext uri="{BB962C8B-B14F-4D97-AF65-F5344CB8AC3E}">
        <p14:creationId xmlns:p14="http://schemas.microsoft.com/office/powerpoint/2010/main" val="197604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FF0000"/>
                </a:solidFill>
              </a:rPr>
              <a:t>STEGANOGRAPHIC STORAGE OF PIN NUMBER</a:t>
            </a:r>
            <a:endParaRPr lang="en-US" sz="3200" dirty="0"/>
          </a:p>
        </p:txBody>
      </p:sp>
      <p:sp>
        <p:nvSpPr>
          <p:cNvPr id="3" name="Content Placeholder 2"/>
          <p:cNvSpPr>
            <a:spLocks noGrp="1"/>
          </p:cNvSpPr>
          <p:nvPr>
            <p:ph idx="1"/>
          </p:nvPr>
        </p:nvSpPr>
        <p:spPr/>
        <p:txBody>
          <a:bodyPr/>
          <a:lstStyle/>
          <a:p>
            <a:pPr marL="457200" indent="-457200" algn="just">
              <a:buFont typeface="Arial" panose="020B0604020202020204" pitchFamily="34" charset="0"/>
              <a:buChar char="•"/>
            </a:pPr>
            <a:r>
              <a:rPr lang="en-US" dirty="0">
                <a:latin typeface="Times New Roman" pitchFamily="18" charset="0"/>
                <a:cs typeface="Times New Roman" pitchFamily="18" charset="0"/>
              </a:rPr>
              <a:t>Each Pixel is given an RGB value between 0 and 255</a:t>
            </a:r>
          </a:p>
          <a:p>
            <a:pPr marL="457200" indent="-457200" algn="just">
              <a:buFont typeface="Arial" panose="020B0604020202020204" pitchFamily="34" charset="0"/>
              <a:buChar char="•"/>
            </a:pPr>
            <a:r>
              <a:rPr lang="en-US" dirty="0">
                <a:latin typeface="Times New Roman" pitchFamily="18" charset="0"/>
                <a:cs typeface="Times New Roman" pitchFamily="18" charset="0"/>
              </a:rPr>
              <a:t>8 Bits Necessary to store pixel values.</a:t>
            </a:r>
          </a:p>
          <a:p>
            <a:pPr marL="457200" indent="-457200" algn="just">
              <a:buFont typeface="Arial" panose="020B0604020202020204" pitchFamily="34" charset="0"/>
              <a:buChar char="•"/>
            </a:pPr>
            <a:r>
              <a:rPr lang="en-US" dirty="0">
                <a:latin typeface="Times New Roman" pitchFamily="18" charset="0"/>
                <a:cs typeface="Times New Roman" pitchFamily="18" charset="0"/>
              </a:rPr>
              <a:t>The Pin number is represented in terms of binary.</a:t>
            </a:r>
          </a:p>
          <a:p>
            <a:pPr marL="457200" indent="-457200" algn="just">
              <a:buFont typeface="Arial" panose="020B0604020202020204" pitchFamily="34" charset="0"/>
              <a:buChar char="•"/>
            </a:pPr>
            <a:r>
              <a:rPr lang="en-US" dirty="0">
                <a:latin typeface="Times New Roman" pitchFamily="18" charset="0"/>
                <a:cs typeface="Times New Roman" pitchFamily="18" charset="0"/>
              </a:rPr>
              <a:t>The binary information is stored in the LSB of the image.</a:t>
            </a:r>
          </a:p>
          <a:p>
            <a:endParaRPr lang="en-US" dirty="0"/>
          </a:p>
          <a:p>
            <a:endParaRPr lang="en-US" dirty="0"/>
          </a:p>
        </p:txBody>
      </p:sp>
    </p:spTree>
    <p:extLst>
      <p:ext uri="{BB962C8B-B14F-4D97-AF65-F5344CB8AC3E}">
        <p14:creationId xmlns:p14="http://schemas.microsoft.com/office/powerpoint/2010/main" val="310096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rPr>
              <a:t>AUTHENTICATION MECHANISM</a:t>
            </a:r>
            <a:endParaRPr lang="en-US"/>
          </a:p>
        </p:txBody>
      </p:sp>
      <p:sp>
        <p:nvSpPr>
          <p:cNvPr id="3" name="Content Placeholder 2"/>
          <p:cNvSpPr>
            <a:spLocks noGrp="1"/>
          </p:cNvSpPr>
          <p:nvPr>
            <p:ph idx="1"/>
          </p:nvPr>
        </p:nvSpPr>
        <p:spPr>
          <a:xfrm>
            <a:off x="1219200" y="1447800"/>
            <a:ext cx="7712075" cy="4799013"/>
          </a:xfrm>
        </p:spPr>
        <p:txBody>
          <a:bodyPr/>
          <a:lstStyle/>
          <a:p>
            <a:pPr marL="457200" indent="-457200">
              <a:buFont typeface="Arial" panose="020B0604020202020204" pitchFamily="34" charset="0"/>
              <a:buChar char="•"/>
            </a:pPr>
            <a:r>
              <a:rPr lang="en-US" sz="2800" dirty="0">
                <a:latin typeface="Times New Roman" pitchFamily="18" charset="0"/>
                <a:cs typeface="Times New Roman" pitchFamily="18" charset="0"/>
              </a:rPr>
              <a:t>User Input</a:t>
            </a:r>
          </a:p>
          <a:p>
            <a:pPr marL="857250" lvl="1" indent="-457200">
              <a:buFont typeface="Arial" panose="020B0604020202020204" pitchFamily="34" charset="0"/>
              <a:buChar char="•"/>
            </a:pPr>
            <a:r>
              <a:rPr lang="en-US" sz="2800" dirty="0">
                <a:latin typeface="Times New Roman" pitchFamily="18" charset="0"/>
                <a:cs typeface="Times New Roman" pitchFamily="18" charset="0"/>
              </a:rPr>
              <a:t>PIN number</a:t>
            </a:r>
          </a:p>
          <a:p>
            <a:pPr marL="857250" lvl="1" indent="-457200">
              <a:buFont typeface="Arial" panose="020B0604020202020204" pitchFamily="34" charset="0"/>
              <a:buChar char="•"/>
            </a:pPr>
            <a:r>
              <a:rPr lang="en-US" sz="2800" dirty="0">
                <a:latin typeface="Times New Roman" pitchFamily="18" charset="0"/>
                <a:cs typeface="Times New Roman" pitchFamily="18" charset="0"/>
              </a:rPr>
              <a:t>Retinal scanned image</a:t>
            </a:r>
          </a:p>
          <a:p>
            <a:pPr marL="457200" indent="-457200" algn="just">
              <a:buFont typeface="Arial" panose="020B0604020202020204" pitchFamily="34" charset="0"/>
              <a:buChar char="•"/>
            </a:pPr>
            <a:r>
              <a:rPr lang="en-US" sz="2800" dirty="0">
                <a:latin typeface="Times New Roman" pitchFamily="18" charset="0"/>
                <a:cs typeface="Times New Roman" pitchFamily="18" charset="0"/>
              </a:rPr>
              <a:t>The image is detected using edge detection algorithm and compared with the </a:t>
            </a:r>
            <a:r>
              <a:rPr lang="en-US" sz="2800" dirty="0" err="1">
                <a:latin typeface="Times New Roman" pitchFamily="18" charset="0"/>
                <a:cs typeface="Times New Roman" pitchFamily="18" charset="0"/>
              </a:rPr>
              <a:t>steganographic</a:t>
            </a:r>
            <a:r>
              <a:rPr lang="en-US" sz="2800" dirty="0">
                <a:latin typeface="Times New Roman" pitchFamily="18" charset="0"/>
                <a:cs typeface="Times New Roman" pitchFamily="18" charset="0"/>
              </a:rPr>
              <a:t> image in the database</a:t>
            </a:r>
          </a:p>
          <a:p>
            <a:pPr marL="457200" indent="-457200" algn="just">
              <a:buFont typeface="Arial" panose="020B0604020202020204" pitchFamily="34" charset="0"/>
              <a:buChar char="•"/>
            </a:pPr>
            <a:r>
              <a:rPr lang="en-US" sz="2800" dirty="0">
                <a:latin typeface="Times New Roman" pitchFamily="18" charset="0"/>
                <a:cs typeface="Times New Roman" pitchFamily="18" charset="0"/>
              </a:rPr>
              <a:t>The original PIN number is extracted from the </a:t>
            </a:r>
            <a:r>
              <a:rPr lang="en-US" sz="2800" dirty="0" err="1">
                <a:latin typeface="Times New Roman" pitchFamily="18" charset="0"/>
                <a:cs typeface="Times New Roman" pitchFamily="18" charset="0"/>
              </a:rPr>
              <a:t>steganographic</a:t>
            </a:r>
            <a:r>
              <a:rPr lang="en-US" sz="2800" dirty="0">
                <a:latin typeface="Times New Roman" pitchFamily="18" charset="0"/>
                <a:cs typeface="Times New Roman" pitchFamily="18" charset="0"/>
              </a:rPr>
              <a:t> image and compared with the input image.</a:t>
            </a:r>
          </a:p>
        </p:txBody>
      </p:sp>
    </p:spTree>
    <p:extLst>
      <p:ext uri="{BB962C8B-B14F-4D97-AF65-F5344CB8AC3E}">
        <p14:creationId xmlns:p14="http://schemas.microsoft.com/office/powerpoint/2010/main" val="136735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dirty="0">
                <a:solidFill>
                  <a:srgbClr val="FF0000"/>
                </a:solidFill>
              </a:rPr>
              <a:t>IMAGE SCALING</a:t>
            </a:r>
          </a:p>
        </p:txBody>
      </p:sp>
      <p:sp>
        <p:nvSpPr>
          <p:cNvPr id="18435" name="Text Box 2"/>
          <p:cNvSpPr txBox="1">
            <a:spLocks noChangeArrowheads="1"/>
          </p:cNvSpPr>
          <p:nvPr/>
        </p:nvSpPr>
        <p:spPr bwMode="auto">
          <a:xfrm>
            <a:off x="990600" y="1447800"/>
            <a:ext cx="7942263" cy="591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pPr>
            <a:r>
              <a:rPr lang="en-US" sz="2800" dirty="0">
                <a:solidFill>
                  <a:srgbClr val="000000"/>
                </a:solidFill>
                <a:latin typeface="Times New Roman" pitchFamily="18" charset="0"/>
                <a:cs typeface="Times New Roman" pitchFamily="18" charset="0"/>
              </a:rPr>
              <a:t>There are four steps in this stage,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Scaling the image to the number of pixels which is most approximate to and greater than 3350.</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Making the number of pixels of the image exactly equal to 3350.</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Making the size of the image 80*80 pixels.</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Converting the image to grey scale.</a:t>
            </a:r>
          </a:p>
          <a:p>
            <a:pPr algn="just" eaLnBrk="1" hangingPunct="1">
              <a:lnSpc>
                <a:spcPct val="100000"/>
              </a:lnSpc>
              <a:spcBef>
                <a:spcPts val="600"/>
              </a:spcBef>
              <a:spcAft>
                <a:spcPts val="1425"/>
              </a:spcAft>
              <a:buClrTx/>
              <a:buSzTx/>
              <a:buFontTx/>
              <a:buNone/>
            </a:pPr>
            <a:endParaRPr lang="en-US" sz="2800" dirty="0">
              <a:solidFill>
                <a:srgbClr val="000000"/>
              </a:solidFill>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a:solidFill>
                  <a:srgbClr val="FF0000"/>
                </a:solidFill>
              </a:rPr>
              <a:t>STRENGTHS</a:t>
            </a:r>
          </a:p>
        </p:txBody>
      </p:sp>
      <p:sp>
        <p:nvSpPr>
          <p:cNvPr id="19459" name="Text Box 2"/>
          <p:cNvSpPr txBox="1">
            <a:spLocks noChangeArrowheads="1"/>
          </p:cNvSpPr>
          <p:nvPr/>
        </p:nvSpPr>
        <p:spPr bwMode="auto">
          <a:xfrm>
            <a:off x="1219200" y="1447800"/>
            <a:ext cx="7713663"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Prevent card skimming.</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Identify criminals(Image Database)</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Provides high security</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Easy installation and maintenance</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err="1">
                <a:solidFill>
                  <a:srgbClr val="000000"/>
                </a:solidFill>
                <a:latin typeface="Times New Roman" pitchFamily="18" charset="0"/>
                <a:cs typeface="Times New Roman" pitchFamily="18" charset="0"/>
              </a:rPr>
              <a:t>Steganography</a:t>
            </a:r>
            <a:r>
              <a:rPr lang="en-US" sz="2800" dirty="0">
                <a:solidFill>
                  <a:srgbClr val="000000"/>
                </a:solidFill>
                <a:latin typeface="Times New Roman" pitchFamily="18" charset="0"/>
                <a:cs typeface="Times New Roman" pitchFamily="18" charset="0"/>
              </a:rPr>
              <a:t> hides the PIN number in the database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a:solidFill>
                  <a:srgbClr val="FF0000"/>
                </a:solidFill>
              </a:rPr>
              <a:t>OPPORTUNITIES</a:t>
            </a:r>
          </a:p>
        </p:txBody>
      </p:sp>
      <p:sp>
        <p:nvSpPr>
          <p:cNvPr id="20483" name="Text Box 2"/>
          <p:cNvSpPr txBox="1">
            <a:spLocks noChangeArrowheads="1"/>
          </p:cNvSpPr>
          <p:nvPr/>
        </p:nvSpPr>
        <p:spPr bwMode="auto">
          <a:xfrm>
            <a:off x="1435100" y="1484313"/>
            <a:ext cx="7497763"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Opening more joint ventures</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Emerging markets</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In India alone we have more than millions of ATMs.</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International expansion</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Favourable demographic</a:t>
            </a:r>
          </a:p>
          <a:p>
            <a:pPr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itchFamily="18" charset="0"/>
                <a:cs typeface="Times New Roman" pitchFamily="18" charset="0"/>
              </a:rPr>
              <a:t>Free market economy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600" dirty="0">
                <a:solidFill>
                  <a:srgbClr val="FF0000"/>
                </a:solidFill>
              </a:rPr>
              <a:t>Creating Account</a:t>
            </a:r>
          </a:p>
        </p:txBody>
      </p:sp>
      <p:pic>
        <p:nvPicPr>
          <p:cNvPr id="4" name="Picture 3" descr="1.jpg"/>
          <p:cNvPicPr>
            <a:picLocks noChangeAspect="1"/>
          </p:cNvPicPr>
          <p:nvPr/>
        </p:nvPicPr>
        <p:blipFill>
          <a:blip r:embed="rId3"/>
          <a:stretch>
            <a:fillRect/>
          </a:stretch>
        </p:blipFill>
        <p:spPr>
          <a:xfrm>
            <a:off x="76200" y="1066800"/>
            <a:ext cx="8985202" cy="5516879"/>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600" dirty="0">
                <a:solidFill>
                  <a:srgbClr val="FF0000"/>
                </a:solidFill>
              </a:rPr>
              <a:t>Entering ATM Card Number</a:t>
            </a:r>
          </a:p>
        </p:txBody>
      </p:sp>
      <p:pic>
        <p:nvPicPr>
          <p:cNvPr id="5" name="Picture 4" descr="2.jpg"/>
          <p:cNvPicPr>
            <a:picLocks noChangeAspect="1"/>
          </p:cNvPicPr>
          <p:nvPr/>
        </p:nvPicPr>
        <p:blipFill>
          <a:blip r:embed="rId3"/>
          <a:stretch>
            <a:fillRect/>
          </a:stretch>
        </p:blipFill>
        <p:spPr>
          <a:xfrm>
            <a:off x="228600" y="1143000"/>
            <a:ext cx="8686800" cy="5389895"/>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600" dirty="0">
                <a:solidFill>
                  <a:srgbClr val="FF0000"/>
                </a:solidFill>
              </a:rPr>
              <a:t>Entering ATM PIN</a:t>
            </a:r>
          </a:p>
        </p:txBody>
      </p:sp>
      <p:pic>
        <p:nvPicPr>
          <p:cNvPr id="5" name="Picture 4" descr="3.jpg"/>
          <p:cNvPicPr>
            <a:picLocks noChangeAspect="1"/>
          </p:cNvPicPr>
          <p:nvPr/>
        </p:nvPicPr>
        <p:blipFill>
          <a:blip r:embed="rId3"/>
          <a:stretch>
            <a:fillRect/>
          </a:stretch>
        </p:blipFill>
        <p:spPr>
          <a:xfrm>
            <a:off x="152400" y="1219200"/>
            <a:ext cx="8839200" cy="529339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600" dirty="0">
                <a:solidFill>
                  <a:srgbClr val="FF0000"/>
                </a:solidFill>
              </a:rPr>
              <a:t>Applying Canny’s Algorithm</a:t>
            </a:r>
          </a:p>
        </p:txBody>
      </p:sp>
      <p:pic>
        <p:nvPicPr>
          <p:cNvPr id="5" name="Picture 4" descr="4.jpg"/>
          <p:cNvPicPr>
            <a:picLocks noChangeAspect="1"/>
          </p:cNvPicPr>
          <p:nvPr/>
        </p:nvPicPr>
        <p:blipFill>
          <a:blip r:embed="rId3"/>
          <a:stretch>
            <a:fillRect/>
          </a:stretch>
        </p:blipFill>
        <p:spPr>
          <a:xfrm>
            <a:off x="228600" y="1143000"/>
            <a:ext cx="8686800" cy="529339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435100" y="274638"/>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dirty="0">
                <a:solidFill>
                  <a:srgbClr val="FF0000"/>
                </a:solidFill>
              </a:rPr>
              <a:t>ABSTRACT</a:t>
            </a:r>
          </a:p>
        </p:txBody>
      </p:sp>
      <p:sp>
        <p:nvSpPr>
          <p:cNvPr id="4099" name="Text Box 2"/>
          <p:cNvSpPr txBox="1">
            <a:spLocks noChangeArrowheads="1"/>
          </p:cNvSpPr>
          <p:nvPr/>
        </p:nvSpPr>
        <p:spPr bwMode="auto">
          <a:xfrm>
            <a:off x="1066800" y="1125538"/>
            <a:ext cx="7866063" cy="587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To prevent fraudulent activities by detecting and identifying the person automatically.</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This machine can also collect images of individuals who use their devices as a means to better catch criminals.</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Once a fraudulent transaction is committed, law enforcement officials can go back into a catalogue of facial images and find who used particular banking devices at certain times.</a:t>
            </a:r>
            <a:endParaRPr lang="en-IN" sz="2800" dirty="0">
              <a:solidFill>
                <a:srgbClr val="000000"/>
              </a:solidFill>
              <a:latin typeface="Times New Roman" panose="02020603050405020304" pitchFamily="18" charset="0"/>
              <a:cs typeface="Times New Roman" panose="02020603050405020304" pitchFamily="18" charset="0"/>
            </a:endParaRPr>
          </a:p>
          <a:p>
            <a:pPr eaLnBrk="1"/>
            <a:r>
              <a:rPr lang="en-US" sz="2800" dirty="0">
                <a:solidFill>
                  <a:srgbClr val="000000"/>
                </a:solidFill>
              </a:rPr>
              <a:t> </a:t>
            </a:r>
            <a:endParaRPr lang="en-IN" sz="2800" dirty="0">
              <a:solidFill>
                <a:srgbClr val="000000"/>
              </a:solidFill>
            </a:endParaRP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endParaRPr lang="en-US" sz="2800" dirty="0">
              <a:solidFill>
                <a:srgbClr val="000000"/>
              </a:solidFill>
              <a:latin typeface="Gill Sans MT" panose="020B0502020104020203" pitchFamily="34" charset="0"/>
            </a:endParaRPr>
          </a:p>
          <a:p>
            <a:pPr algn="just" eaLnBrk="1" hangingPunct="1">
              <a:lnSpc>
                <a:spcPct val="100000"/>
              </a:lnSpc>
              <a:spcBef>
                <a:spcPts val="600"/>
              </a:spcBef>
              <a:spcAft>
                <a:spcPts val="1425"/>
              </a:spcAft>
              <a:buClrTx/>
              <a:buSzTx/>
              <a:buFontTx/>
              <a:buNone/>
            </a:pPr>
            <a:endParaRPr lang="en-US" sz="2800" dirty="0">
              <a:solidFill>
                <a:srgbClr val="000000"/>
              </a:solidFill>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600" dirty="0">
                <a:solidFill>
                  <a:srgbClr val="FF0000"/>
                </a:solidFill>
              </a:rPr>
              <a:t>Final Output Image</a:t>
            </a:r>
          </a:p>
        </p:txBody>
      </p:sp>
      <p:pic>
        <p:nvPicPr>
          <p:cNvPr id="5" name="Picture 4" descr="5.jpg"/>
          <p:cNvPicPr>
            <a:picLocks noChangeAspect="1"/>
          </p:cNvPicPr>
          <p:nvPr/>
        </p:nvPicPr>
        <p:blipFill>
          <a:blip r:embed="rId3"/>
          <a:stretch>
            <a:fillRect/>
          </a:stretch>
        </p:blipFill>
        <p:spPr>
          <a:xfrm>
            <a:off x="304800" y="1143000"/>
            <a:ext cx="8610600" cy="529339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a:defRPr/>
            </a:pPr>
            <a:r>
              <a:rPr lang="en-US"/>
              <a:t>8/26/13</a:t>
            </a:r>
          </a:p>
        </p:txBody>
      </p:sp>
      <p:sp>
        <p:nvSpPr>
          <p:cNvPr id="3" name="Rectangle 1"/>
          <p:cNvSpPr txBox="1">
            <a:spLocks noChangeArrowheads="1"/>
          </p:cNvSpPr>
          <p:nvPr/>
        </p:nvSpPr>
        <p:spPr>
          <a:xfrm>
            <a:off x="1219200" y="762000"/>
            <a:ext cx="7497763"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defRPr/>
            </a:pPr>
            <a:r>
              <a:rPr kumimoji="0" lang="en-US" sz="3600" b="0" i="0" u="none" strike="noStrike" kern="0" cap="none" spc="0" normalizeH="0" baseline="0" noProof="0" dirty="0">
                <a:ln>
                  <a:noFill/>
                </a:ln>
                <a:solidFill>
                  <a:srgbClr val="FF0000"/>
                </a:solidFill>
                <a:effectLst/>
                <a:uLnTx/>
                <a:uFillTx/>
                <a:latin typeface="+mj-lt"/>
                <a:ea typeface="宋体" panose="02010600030101010101" pitchFamily="2" charset="-122"/>
                <a:cs typeface="+mj-cs"/>
              </a:rPr>
              <a:t>Conclusion and Future Extension</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defRPr/>
            </a:pPr>
            <a:endParaRPr kumimoji="0" lang="en-US" sz="3600" b="0" i="0" u="none" strike="noStrike" kern="0" cap="none" spc="0" normalizeH="0" baseline="0" noProof="0" dirty="0">
              <a:ln>
                <a:noFill/>
              </a:ln>
              <a:solidFill>
                <a:srgbClr val="FF0000"/>
              </a:solidFill>
              <a:effectLst/>
              <a:uLnTx/>
              <a:uFillTx/>
              <a:latin typeface="+mj-lt"/>
              <a:ea typeface="宋体" panose="02010600030101010101" pitchFamily="2" charset="-122"/>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3375"/>
            <a:ext cx="7532688" cy="5761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435100" y="274638"/>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300" dirty="0">
                <a:solidFill>
                  <a:srgbClr val="FF0000"/>
                </a:solidFill>
              </a:rPr>
              <a:t>TECHNOLOGY INVOLVED</a:t>
            </a:r>
          </a:p>
        </p:txBody>
      </p:sp>
      <p:sp>
        <p:nvSpPr>
          <p:cNvPr id="5123" name="Text Box 2"/>
          <p:cNvSpPr txBox="1">
            <a:spLocks noChangeArrowheads="1"/>
          </p:cNvSpPr>
          <p:nvPr/>
        </p:nvSpPr>
        <p:spPr bwMode="auto">
          <a:xfrm>
            <a:off x="1066800" y="1219200"/>
            <a:ext cx="7866063" cy="588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Iris recognition is an automated method of biometric identification that uses mathematical pattern-recognition techniques on images of the iris of an individual's eyes.</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Iris complex random patterns are unique and can be seen from some distance.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Iris Recognition analyzes the characteristics of a person's iris images input through a digital video camera. </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This camera will capture images of the individuals at the transaction terminal.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614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197100"/>
            <a:ext cx="19431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3"/>
          <p:cNvSpPr>
            <a:spLocks noChangeArrowheads="1"/>
          </p:cNvSpPr>
          <p:nvPr/>
        </p:nvSpPr>
        <p:spPr bwMode="auto">
          <a:xfrm>
            <a:off x="0" y="2219325"/>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pic>
        <p:nvPicPr>
          <p:cNvPr id="6149" name="Picture 8" descr="C:\Users\Administrator\AppData\Local\Microsoft\Windows\Temporary Internet Files\Content.IE5\0IX82LOE\sberbank-ATM-face-recog-thumb-550xauto-64244[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38100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7"/>
          <p:cNvSpPr txBox="1">
            <a:spLocks noChangeArrowheads="1"/>
          </p:cNvSpPr>
          <p:nvPr/>
        </p:nvSpPr>
        <p:spPr bwMode="auto">
          <a:xfrm>
            <a:off x="1258888" y="5157788"/>
            <a:ext cx="684688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a:latin typeface="Times New Roman" panose="02020603050405020304" pitchFamily="18" charset="0"/>
                <a:cs typeface="Times New Roman" panose="02020603050405020304" pitchFamily="18" charset="0"/>
              </a:rPr>
              <a:t>Fig:The image of an individual captured at the</a:t>
            </a:r>
          </a:p>
          <a:p>
            <a:pPr algn="ctr"/>
            <a:r>
              <a:rPr lang="en-US" sz="2800">
                <a:latin typeface="Times New Roman" panose="02020603050405020304" pitchFamily="18" charset="0"/>
                <a:cs typeface="Times New Roman" panose="02020603050405020304" pitchFamily="18" charset="0"/>
              </a:rPr>
              <a:t> transaction terminal</a:t>
            </a:r>
            <a:endParaRPr lang="en-IN" sz="2800">
              <a:latin typeface="Times New Roman" panose="02020603050405020304" pitchFamily="18" charset="0"/>
              <a:cs typeface="Times New Roman" panose="02020603050405020304" pitchFamily="18" charset="0"/>
            </a:endParaRPr>
          </a:p>
        </p:txBody>
      </p:sp>
      <p:sp>
        <p:nvSpPr>
          <p:cNvPr id="8" name="TextBox 7"/>
          <p:cNvSpPr txBox="1"/>
          <p:nvPr/>
        </p:nvSpPr>
        <p:spPr>
          <a:xfrm>
            <a:off x="1676400" y="685800"/>
            <a:ext cx="6248400" cy="493084"/>
          </a:xfrm>
          <a:prstGeom prst="rect">
            <a:avLst/>
          </a:prstGeom>
          <a:noFill/>
        </p:spPr>
        <p:txBody>
          <a:bodyPr wrap="square" rtlCol="0">
            <a:spAutoFit/>
          </a:bodyPr>
          <a:lstStyle/>
          <a:p>
            <a:pPr algn="ctr"/>
            <a:r>
              <a:rPr lang="en-US" sz="2800" dirty="0">
                <a:solidFill>
                  <a:srgbClr val="FF0000"/>
                </a:solidFill>
                <a:latin typeface="Gill Sans MT" panose="020B0502020104020203" pitchFamily="34" charset="0"/>
              </a:rPr>
              <a:t>CAPTURED IMAGE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435100" y="115888"/>
            <a:ext cx="7497763" cy="1282700"/>
          </a:xfrm>
        </p:spPr>
        <p:txBody>
          <a:bodyPr/>
          <a:lstStyle/>
          <a:p>
            <a:pP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200" dirty="0">
                <a:solidFill>
                  <a:srgbClr val="FF0000"/>
                </a:solidFill>
              </a:rPr>
              <a:t>Image Details CONTD...</a:t>
            </a:r>
          </a:p>
        </p:txBody>
      </p:sp>
      <p:sp>
        <p:nvSpPr>
          <p:cNvPr id="7171" name="Text Box 2"/>
          <p:cNvSpPr txBox="1">
            <a:spLocks noChangeArrowheads="1"/>
          </p:cNvSpPr>
          <p:nvPr/>
        </p:nvSpPr>
        <p:spPr bwMode="auto">
          <a:xfrm>
            <a:off x="1066800" y="1125538"/>
            <a:ext cx="7866063" cy="539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First it measures the inner and outer boundaries of the iris (pupil and </a:t>
            </a:r>
            <a:r>
              <a:rPr lang="en-US" sz="2800" dirty="0" err="1">
                <a:solidFill>
                  <a:srgbClr val="000000"/>
                </a:solidFill>
                <a:latin typeface="Times New Roman" panose="02020603050405020304" pitchFamily="18" charset="0"/>
                <a:cs typeface="Times New Roman" panose="02020603050405020304" pitchFamily="18" charset="0"/>
              </a:rPr>
              <a:t>limbus</a:t>
            </a:r>
            <a:r>
              <a:rPr lang="en-US" sz="2800" dirty="0">
                <a:solidFill>
                  <a:srgbClr val="000000"/>
                </a:solidFill>
                <a:latin typeface="Times New Roman" panose="02020603050405020304" pitchFamily="18" charset="0"/>
                <a:cs typeface="Times New Roman" panose="02020603050405020304" pitchFamily="18" charset="0"/>
              </a:rPr>
              <a:t>). </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Further subroutines detect and exclude eyelids, eyelashes, and </a:t>
            </a:r>
            <a:r>
              <a:rPr lang="en-US" sz="2800" dirty="0" err="1">
                <a:solidFill>
                  <a:srgbClr val="000000"/>
                </a:solidFill>
                <a:latin typeface="Times New Roman" panose="02020603050405020304" pitchFamily="18" charset="0"/>
                <a:cs typeface="Times New Roman" panose="02020603050405020304" pitchFamily="18" charset="0"/>
              </a:rPr>
              <a:t>specular</a:t>
            </a:r>
            <a:r>
              <a:rPr lang="en-US" sz="2800" dirty="0">
                <a:solidFill>
                  <a:srgbClr val="000000"/>
                </a:solidFill>
                <a:latin typeface="Times New Roman" panose="02020603050405020304" pitchFamily="18" charset="0"/>
                <a:cs typeface="Times New Roman" panose="02020603050405020304" pitchFamily="18" charset="0"/>
              </a:rPr>
              <a:t> reflections that often occlude parts of the iris. </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Also these measurements are already retained in a database.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This is used for comparison when a user stands before the camera each time which provides authentication.</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435100" y="620713"/>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200" dirty="0">
                <a:solidFill>
                  <a:srgbClr val="FF0000"/>
                </a:solidFill>
              </a:rPr>
              <a:t>FEATURES</a:t>
            </a:r>
          </a:p>
        </p:txBody>
      </p:sp>
      <p:sp>
        <p:nvSpPr>
          <p:cNvPr id="8195" name="Text Box 2"/>
          <p:cNvSpPr txBox="1">
            <a:spLocks noChangeArrowheads="1"/>
          </p:cNvSpPr>
          <p:nvPr/>
        </p:nvSpPr>
        <p:spPr bwMode="auto">
          <a:xfrm>
            <a:off x="990601" y="1412875"/>
            <a:ext cx="7907338" cy="529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Simplest method for obtaining </a:t>
            </a:r>
            <a:r>
              <a:rPr lang="en-US" sz="2800" b="1" dirty="0">
                <a:solidFill>
                  <a:srgbClr val="000000"/>
                </a:solidFill>
                <a:latin typeface="Times New Roman" panose="02020603050405020304" pitchFamily="18" charset="0"/>
                <a:cs typeface="Times New Roman" panose="02020603050405020304" pitchFamily="18" charset="0"/>
              </a:rPr>
              <a:t>high security</a:t>
            </a:r>
            <a:r>
              <a:rPr 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 A key advantage of iris recognition is its </a:t>
            </a:r>
            <a:r>
              <a:rPr lang="en-US" sz="2800" b="1" dirty="0">
                <a:solidFill>
                  <a:srgbClr val="000000"/>
                </a:solidFill>
                <a:latin typeface="Times New Roman" panose="02020603050405020304" pitchFamily="18" charset="0"/>
                <a:cs typeface="Times New Roman" panose="02020603050405020304" pitchFamily="18" charset="0"/>
              </a:rPr>
              <a:t>speed</a:t>
            </a:r>
            <a:r>
              <a:rPr lang="en-US" sz="2800" dirty="0">
                <a:solidFill>
                  <a:srgbClr val="000000"/>
                </a:solidFill>
                <a:latin typeface="Times New Roman" panose="02020603050405020304" pitchFamily="18" charset="0"/>
                <a:cs typeface="Times New Roman" panose="02020603050405020304" pitchFamily="18" charset="0"/>
              </a:rPr>
              <a:t> of matching and its extreme </a:t>
            </a:r>
            <a:r>
              <a:rPr lang="en-US" sz="2800" b="1" dirty="0">
                <a:solidFill>
                  <a:srgbClr val="000000"/>
                </a:solidFill>
                <a:latin typeface="Times New Roman" panose="02020603050405020304" pitchFamily="18" charset="0"/>
                <a:cs typeface="Times New Roman" panose="02020603050405020304" pitchFamily="18" charset="0"/>
              </a:rPr>
              <a:t>resistance</a:t>
            </a:r>
            <a:r>
              <a:rPr lang="en-US" sz="2800"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to</a:t>
            </a:r>
            <a:r>
              <a:rPr lang="en-US" sz="2800"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false matches</a:t>
            </a:r>
            <a:r>
              <a:rPr 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Supports </a:t>
            </a:r>
            <a:r>
              <a:rPr lang="en-US" sz="2800" b="1" dirty="0">
                <a:solidFill>
                  <a:srgbClr val="000000"/>
                </a:solidFill>
                <a:latin typeface="Times New Roman" panose="02020603050405020304" pitchFamily="18" charset="0"/>
                <a:cs typeface="Times New Roman" panose="02020603050405020304" pitchFamily="18" charset="0"/>
              </a:rPr>
              <a:t>easy installation</a:t>
            </a:r>
            <a:r>
              <a:rPr lang="en-US" sz="2800" dirty="0">
                <a:solidFill>
                  <a:srgbClr val="000000"/>
                </a:solidFill>
                <a:latin typeface="Times New Roman" panose="02020603050405020304" pitchFamily="18" charset="0"/>
                <a:cs typeface="Times New Roman" panose="02020603050405020304" pitchFamily="18" charset="0"/>
              </a:rPr>
              <a:t> method.</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dirty="0">
                <a:solidFill>
                  <a:srgbClr val="000000"/>
                </a:solidFill>
                <a:latin typeface="Times New Roman" panose="02020603050405020304" pitchFamily="18" charset="0"/>
                <a:cs typeface="Times New Roman" panose="02020603050405020304" pitchFamily="18" charset="0"/>
              </a:rPr>
              <a:t>This biometric solution needs a very easy and </a:t>
            </a:r>
            <a:r>
              <a:rPr lang="en-US" sz="2800" b="1" dirty="0">
                <a:solidFill>
                  <a:srgbClr val="000000"/>
                </a:solidFill>
                <a:latin typeface="Times New Roman" panose="02020603050405020304" pitchFamily="18" charset="0"/>
                <a:cs typeface="Times New Roman" panose="02020603050405020304" pitchFamily="18" charset="0"/>
              </a:rPr>
              <a:t>simple maintenance</a:t>
            </a:r>
            <a:r>
              <a:rPr 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IN" sz="2800" dirty="0">
                <a:solidFill>
                  <a:srgbClr val="000000"/>
                </a:solidFill>
                <a:latin typeface="Times New Roman" panose="02020603050405020304" pitchFamily="18" charset="0"/>
                <a:cs typeface="Times New Roman" panose="02020603050405020304" pitchFamily="18" charset="0"/>
              </a:rPr>
              <a:t>An iris scan is similar to taking a photograph and can be performed from about 10 cm to a few meters away.</a:t>
            </a:r>
            <a:endParaRPr lang="en-US" sz="2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spcBef>
                <a:spcPts val="600"/>
              </a:spcBef>
              <a:spcAft>
                <a:spcPts val="1425"/>
              </a:spcAft>
              <a:buClrTx/>
              <a:buSzTx/>
              <a:buFontTx/>
              <a:buNone/>
            </a:pP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100" y="274638"/>
            <a:ext cx="7497763" cy="12827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200" dirty="0">
                <a:solidFill>
                  <a:srgbClr val="FF0000"/>
                </a:solidFill>
              </a:rPr>
              <a:t>METHODOLOGY</a:t>
            </a:r>
          </a:p>
        </p:txBody>
      </p:sp>
      <p:sp>
        <p:nvSpPr>
          <p:cNvPr id="9219" name="Text Box 2"/>
          <p:cNvSpPr txBox="1">
            <a:spLocks noChangeArrowheads="1"/>
          </p:cNvSpPr>
          <p:nvPr/>
        </p:nvSpPr>
        <p:spPr bwMode="auto">
          <a:xfrm>
            <a:off x="990600" y="981075"/>
            <a:ext cx="7942263" cy="615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pPr>
            <a:r>
              <a:rPr lang="en-US" sz="2800" dirty="0">
                <a:solidFill>
                  <a:srgbClr val="000000"/>
                </a:solidFill>
                <a:latin typeface="Times New Roman" panose="02020603050405020304" pitchFamily="18" charset="0"/>
                <a:cs typeface="Times New Roman" panose="02020603050405020304" pitchFamily="18" charset="0"/>
              </a:rPr>
              <a:t>The following four-stage process illustrates the way biometric systems operate,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b="1" dirty="0">
                <a:solidFill>
                  <a:srgbClr val="000000"/>
                </a:solidFill>
                <a:latin typeface="Times New Roman" panose="02020603050405020304" pitchFamily="18" charset="0"/>
                <a:cs typeface="Times New Roman" panose="02020603050405020304" pitchFamily="18" charset="0"/>
              </a:rPr>
              <a:t>Capture - </a:t>
            </a:r>
            <a:r>
              <a:rPr lang="en-US" sz="2800" dirty="0">
                <a:solidFill>
                  <a:srgbClr val="000000"/>
                </a:solidFill>
                <a:latin typeface="Times New Roman" panose="02020603050405020304" pitchFamily="18" charset="0"/>
                <a:cs typeface="Times New Roman" panose="02020603050405020304" pitchFamily="18" charset="0"/>
              </a:rPr>
              <a:t>Physical or behavioral sample is captured by the system during enrollment</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b="1" dirty="0">
                <a:solidFill>
                  <a:srgbClr val="000000"/>
                </a:solidFill>
                <a:latin typeface="Times New Roman" panose="02020603050405020304" pitchFamily="18" charset="0"/>
                <a:cs typeface="Times New Roman" panose="02020603050405020304" pitchFamily="18" charset="0"/>
              </a:rPr>
              <a:t>Extraction - </a:t>
            </a:r>
            <a:r>
              <a:rPr lang="en-US" sz="2800" dirty="0">
                <a:solidFill>
                  <a:srgbClr val="000000"/>
                </a:solidFill>
                <a:latin typeface="Times New Roman" panose="02020603050405020304" pitchFamily="18" charset="0"/>
                <a:cs typeface="Times New Roman" panose="02020603050405020304" pitchFamily="18" charset="0"/>
              </a:rPr>
              <a:t>Unique data is extracted from the sample and a template is created</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b="1" dirty="0">
                <a:solidFill>
                  <a:srgbClr val="000000"/>
                </a:solidFill>
                <a:latin typeface="Times New Roman" panose="02020603050405020304" pitchFamily="18" charset="0"/>
                <a:cs typeface="Times New Roman" panose="02020603050405020304" pitchFamily="18" charset="0"/>
              </a:rPr>
              <a:t>Comparison - </a:t>
            </a:r>
            <a:r>
              <a:rPr lang="en-US" sz="2800" dirty="0">
                <a:solidFill>
                  <a:srgbClr val="000000"/>
                </a:solidFill>
                <a:latin typeface="Times New Roman" panose="02020603050405020304" pitchFamily="18" charset="0"/>
                <a:cs typeface="Times New Roman" panose="02020603050405020304" pitchFamily="18" charset="0"/>
              </a:rPr>
              <a:t>The template is then compared with a new sample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2800" b="1" dirty="0">
                <a:solidFill>
                  <a:srgbClr val="000000"/>
                </a:solidFill>
                <a:latin typeface="Times New Roman" panose="02020603050405020304" pitchFamily="18" charset="0"/>
                <a:cs typeface="Times New Roman" panose="02020603050405020304" pitchFamily="18" charset="0"/>
              </a:rPr>
              <a:t>Matching - </a:t>
            </a:r>
            <a:r>
              <a:rPr lang="en-US" sz="2800" dirty="0">
                <a:solidFill>
                  <a:srgbClr val="000000"/>
                </a:solidFill>
                <a:latin typeface="Times New Roman" panose="02020603050405020304" pitchFamily="18" charset="0"/>
                <a:cs typeface="Times New Roman" panose="02020603050405020304" pitchFamily="18" charset="0"/>
              </a:rPr>
              <a:t>The system then decides if the features extracted from the new sample are matching or not</a:t>
            </a:r>
          </a:p>
          <a:p>
            <a:pPr algn="just" eaLnBrk="1" hangingPunct="1">
              <a:lnSpc>
                <a:spcPct val="100000"/>
              </a:lnSpc>
              <a:spcBef>
                <a:spcPts val="600"/>
              </a:spcBef>
              <a:spcAft>
                <a:spcPts val="1425"/>
              </a:spcAft>
              <a:buClrTx/>
              <a:buSzTx/>
              <a:buFontTx/>
              <a:buNone/>
            </a:pP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435100" y="274638"/>
            <a:ext cx="7497763"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3200" dirty="0">
                <a:solidFill>
                  <a:srgbClr val="FF0000"/>
                </a:solidFill>
              </a:rPr>
              <a:t>PROCEDURE</a:t>
            </a:r>
          </a:p>
        </p:txBody>
      </p:sp>
      <p:sp>
        <p:nvSpPr>
          <p:cNvPr id="10243" name="Text Box 2"/>
          <p:cNvSpPr txBox="1">
            <a:spLocks noChangeArrowheads="1"/>
          </p:cNvSpPr>
          <p:nvPr/>
        </p:nvSpPr>
        <p:spPr bwMode="auto">
          <a:xfrm>
            <a:off x="990600" y="1143000"/>
            <a:ext cx="7878763"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65125" indent="-282575"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00000"/>
              </a:lnSpc>
              <a:spcBef>
                <a:spcPts val="600"/>
              </a:spcBef>
              <a:spcAft>
                <a:spcPts val="1425"/>
              </a:spcAft>
            </a:pPr>
            <a:r>
              <a:rPr lang="en-US" sz="3200" dirty="0">
                <a:solidFill>
                  <a:srgbClr val="000000"/>
                </a:solidFill>
                <a:latin typeface="Times New Roman" panose="02020603050405020304" pitchFamily="18" charset="0"/>
                <a:cs typeface="Times New Roman" panose="02020603050405020304" pitchFamily="18" charset="0"/>
              </a:rPr>
              <a:t>The steps involved in Smart ATM :</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User places the ATM card in the slot and enters the 4 digit PIN.</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The iris of the user is imaged and corresponding iris code is generated using the image.</a:t>
            </a:r>
          </a:p>
          <a:p>
            <a:pPr algn="just" eaLnBrk="1" hangingPunct="1">
              <a:lnSpc>
                <a:spcPct val="100000"/>
              </a:lnSpc>
              <a:spcBef>
                <a:spcPts val="600"/>
              </a:spcBef>
              <a:spcAft>
                <a:spcPts val="1425"/>
              </a:spcAft>
              <a:buClr>
                <a:srgbClr val="3891A7"/>
              </a:buClr>
              <a:buSzPct val="80000"/>
              <a:buFont typeface="Wingdings 2" panose="05020102010507070707" pitchFamily="18" charset="2"/>
              <a:buChar char=""/>
            </a:pPr>
            <a:r>
              <a:rPr lang="en-US" sz="3200" dirty="0">
                <a:solidFill>
                  <a:srgbClr val="000000"/>
                </a:solidFill>
                <a:latin typeface="Times New Roman" panose="02020603050405020304" pitchFamily="18" charset="0"/>
                <a:cs typeface="Times New Roman" panose="02020603050405020304" pitchFamily="18" charset="0"/>
              </a:rPr>
              <a:t>The PIN and iris code is compared with the those already in the database.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ill Sans MT"/>
        <a:ea typeface="SimSun"/>
        <a:cs typeface=""/>
      </a:majorFont>
      <a:minorFont>
        <a:latin typeface="Gill Sans MT"/>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ill Sans MT"/>
        <a:ea typeface="SimSun"/>
        <a:cs typeface=""/>
      </a:majorFont>
      <a:minorFont>
        <a:latin typeface="Gill Sans MT"/>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1152</Words>
  <Application>Microsoft Office PowerPoint</Application>
  <PresentationFormat>On-screen Show (4:3)</PresentationFormat>
  <Paragraphs>163</Paragraphs>
  <Slides>32</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SimSun</vt:lpstr>
      <vt:lpstr>SimSun</vt:lpstr>
      <vt:lpstr>Arial</vt:lpstr>
      <vt:lpstr>Calibri</vt:lpstr>
      <vt:lpstr>Gill Sans MT</vt:lpstr>
      <vt:lpstr>Lucida Calligraphy</vt:lpstr>
      <vt:lpstr>Times New Roman</vt:lpstr>
      <vt:lpstr>Wingdings 2</vt:lpstr>
      <vt:lpstr>Office Theme</vt:lpstr>
      <vt:lpstr>1_Office Theme</vt:lpstr>
      <vt:lpstr>PowerPoint Presentation</vt:lpstr>
      <vt:lpstr>OBJECTIVE</vt:lpstr>
      <vt:lpstr>ABSTRACT</vt:lpstr>
      <vt:lpstr>TECHNOLOGY INVOLVED</vt:lpstr>
      <vt:lpstr>PowerPoint Presentation</vt:lpstr>
      <vt:lpstr>Image Details CONTD...</vt:lpstr>
      <vt:lpstr>FEATURES</vt:lpstr>
      <vt:lpstr>METHODOLOGY</vt:lpstr>
      <vt:lpstr>PROCEDURE</vt:lpstr>
      <vt:lpstr>Procedure CONTD...</vt:lpstr>
      <vt:lpstr>ALGORITHM USED</vt:lpstr>
      <vt:lpstr>Algorithm CONTD...</vt:lpstr>
      <vt:lpstr>STEPS IN THE CANNY’S EDGE DETECTION ALGORITHM</vt:lpstr>
      <vt:lpstr>Algorithm Steps CONTD...</vt:lpstr>
      <vt:lpstr>Algorithm Steps CONTD...</vt:lpstr>
      <vt:lpstr>PowerPoint Presentation</vt:lpstr>
      <vt:lpstr>Algorithm Steps CONTD...</vt:lpstr>
      <vt:lpstr>Algorithm Steps CONTD...</vt:lpstr>
      <vt:lpstr>Algorithm Steps CONTD...</vt:lpstr>
      <vt:lpstr>Algorithm Steps CONTD...</vt:lpstr>
      <vt:lpstr>STEGANOGRAPHIC STORAGE OF PIN NUMBER</vt:lpstr>
      <vt:lpstr>AUTHENTICATION MECHANISM</vt:lpstr>
      <vt:lpstr>IMAGE SCALING</vt:lpstr>
      <vt:lpstr>STRENGTHS</vt:lpstr>
      <vt:lpstr>OPPORTUNITIES</vt:lpstr>
      <vt:lpstr>Creating Account</vt:lpstr>
      <vt:lpstr>Entering ATM Card Number</vt:lpstr>
      <vt:lpstr>Entering ATM PIN</vt:lpstr>
      <vt:lpstr>Applying Canny’s Algorithm</vt:lpstr>
      <vt:lpstr>Final Output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pradeep raja mohan</cp:lastModifiedBy>
  <cp:revision>77</cp:revision>
  <cp:lastPrinted>1601-01-01T00:00:00Z</cp:lastPrinted>
  <dcterms:created xsi:type="dcterms:W3CDTF">1601-01-01T00:00:00Z</dcterms:created>
  <dcterms:modified xsi:type="dcterms:W3CDTF">2017-11-17T05:59:01Z</dcterms:modified>
</cp:coreProperties>
</file>