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0F97AF-2685-419E-AF9A-A2DF3D9FAB18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0D96637-B088-4138-95B8-613F2BCA69A3}">
      <dgm:prSet/>
      <dgm:spPr/>
      <dgm:t>
        <a:bodyPr/>
        <a:lstStyle/>
        <a:p>
          <a:r>
            <a:rPr lang="en-IN"/>
            <a:t>Machine learning</a:t>
          </a:r>
          <a:endParaRPr lang="en-US"/>
        </a:p>
      </dgm:t>
    </dgm:pt>
    <dgm:pt modelId="{07C0DB8C-4FED-48AA-9518-4B9862AFE91B}" type="parTrans" cxnId="{10E2AA2A-20B5-4B3E-8814-51A9A5203A53}">
      <dgm:prSet/>
      <dgm:spPr/>
      <dgm:t>
        <a:bodyPr/>
        <a:lstStyle/>
        <a:p>
          <a:endParaRPr lang="en-US"/>
        </a:p>
      </dgm:t>
    </dgm:pt>
    <dgm:pt modelId="{73BB4A56-F45F-44BC-9E3F-3F1A66D122F4}" type="sibTrans" cxnId="{10E2AA2A-20B5-4B3E-8814-51A9A5203A53}">
      <dgm:prSet/>
      <dgm:spPr/>
      <dgm:t>
        <a:bodyPr/>
        <a:lstStyle/>
        <a:p>
          <a:endParaRPr lang="en-US"/>
        </a:p>
      </dgm:t>
    </dgm:pt>
    <dgm:pt modelId="{CC9488F7-6576-4120-A3EE-9F2D792839F2}">
      <dgm:prSet/>
      <dgm:spPr/>
      <dgm:t>
        <a:bodyPr/>
        <a:lstStyle/>
        <a:p>
          <a:r>
            <a:rPr lang="en-IN"/>
            <a:t>Data filtering</a:t>
          </a:r>
          <a:endParaRPr lang="en-US"/>
        </a:p>
      </dgm:t>
    </dgm:pt>
    <dgm:pt modelId="{E746013E-4A36-4A0B-B02E-39D0E9615A6E}" type="parTrans" cxnId="{36F729A8-8AC7-427E-AA75-68A73B50B931}">
      <dgm:prSet/>
      <dgm:spPr/>
      <dgm:t>
        <a:bodyPr/>
        <a:lstStyle/>
        <a:p>
          <a:endParaRPr lang="en-US"/>
        </a:p>
      </dgm:t>
    </dgm:pt>
    <dgm:pt modelId="{CD935C93-C8CB-4C57-9D34-6CCA0184EAAF}" type="sibTrans" cxnId="{36F729A8-8AC7-427E-AA75-68A73B50B931}">
      <dgm:prSet/>
      <dgm:spPr/>
      <dgm:t>
        <a:bodyPr/>
        <a:lstStyle/>
        <a:p>
          <a:endParaRPr lang="en-US"/>
        </a:p>
      </dgm:t>
    </dgm:pt>
    <dgm:pt modelId="{5C3BDD5B-4781-4FD5-BB75-B70C3688AB6F}">
      <dgm:prSet/>
      <dgm:spPr/>
      <dgm:t>
        <a:bodyPr/>
        <a:lstStyle/>
        <a:p>
          <a:r>
            <a:rPr lang="en-IN" dirty="0"/>
            <a:t>Exploration Data Analysis</a:t>
          </a:r>
          <a:endParaRPr lang="en-US" dirty="0"/>
        </a:p>
      </dgm:t>
    </dgm:pt>
    <dgm:pt modelId="{42E0F206-AEAD-4DB6-95C2-990006BA8AA8}" type="parTrans" cxnId="{5F66CB2A-4ED0-4DC6-BD1C-0D6469FC656E}">
      <dgm:prSet/>
      <dgm:spPr/>
      <dgm:t>
        <a:bodyPr/>
        <a:lstStyle/>
        <a:p>
          <a:endParaRPr lang="en-US"/>
        </a:p>
      </dgm:t>
    </dgm:pt>
    <dgm:pt modelId="{51955D75-F745-4AAC-B6AC-3A199800DCE9}" type="sibTrans" cxnId="{5F66CB2A-4ED0-4DC6-BD1C-0D6469FC656E}">
      <dgm:prSet/>
      <dgm:spPr/>
      <dgm:t>
        <a:bodyPr/>
        <a:lstStyle/>
        <a:p>
          <a:endParaRPr lang="en-US"/>
        </a:p>
      </dgm:t>
    </dgm:pt>
    <dgm:pt modelId="{0EC45909-F0A9-4F80-BF5B-6FFCEA4FA527}">
      <dgm:prSet/>
      <dgm:spPr/>
      <dgm:t>
        <a:bodyPr/>
        <a:lstStyle/>
        <a:p>
          <a:r>
            <a:rPr lang="en-US" dirty="0"/>
            <a:t>Data preparation</a:t>
          </a:r>
        </a:p>
      </dgm:t>
    </dgm:pt>
    <dgm:pt modelId="{6D2678D3-936C-4B92-B351-96EC13867AB9}" type="parTrans" cxnId="{44CF0FC8-5B2A-4233-A07E-AE83F8580DD0}">
      <dgm:prSet/>
      <dgm:spPr/>
      <dgm:t>
        <a:bodyPr/>
        <a:lstStyle/>
        <a:p>
          <a:endParaRPr lang="en-IN"/>
        </a:p>
      </dgm:t>
    </dgm:pt>
    <dgm:pt modelId="{E79CF53A-3FDF-4D87-9C0D-FD0E1D0D1FB9}" type="sibTrans" cxnId="{44CF0FC8-5B2A-4233-A07E-AE83F8580DD0}">
      <dgm:prSet/>
      <dgm:spPr/>
      <dgm:t>
        <a:bodyPr/>
        <a:lstStyle/>
        <a:p>
          <a:endParaRPr lang="en-IN"/>
        </a:p>
      </dgm:t>
    </dgm:pt>
    <dgm:pt modelId="{86E3A646-0EE7-430E-8F69-B61D474CD9D4}">
      <dgm:prSet/>
      <dgm:spPr/>
      <dgm:t>
        <a:bodyPr/>
        <a:lstStyle/>
        <a:p>
          <a:r>
            <a:rPr lang="en-US" dirty="0"/>
            <a:t>Machine learning modelling</a:t>
          </a:r>
        </a:p>
      </dgm:t>
    </dgm:pt>
    <dgm:pt modelId="{89C93D37-E920-4290-872F-E204F4A0D7C7}" type="parTrans" cxnId="{CEF3B303-F2FB-441F-8D66-881F69FBF474}">
      <dgm:prSet/>
      <dgm:spPr/>
      <dgm:t>
        <a:bodyPr/>
        <a:lstStyle/>
        <a:p>
          <a:endParaRPr lang="en-IN"/>
        </a:p>
      </dgm:t>
    </dgm:pt>
    <dgm:pt modelId="{2AC04B4A-C5D3-47D6-B3CB-2F7CB9CA3A28}" type="sibTrans" cxnId="{CEF3B303-F2FB-441F-8D66-881F69FBF474}">
      <dgm:prSet/>
      <dgm:spPr/>
      <dgm:t>
        <a:bodyPr/>
        <a:lstStyle/>
        <a:p>
          <a:endParaRPr lang="en-IN"/>
        </a:p>
      </dgm:t>
    </dgm:pt>
    <dgm:pt modelId="{9AA35067-5548-4B5B-B3FB-C1E55A4FA98B}">
      <dgm:prSet/>
      <dgm:spPr/>
      <dgm:t>
        <a:bodyPr/>
        <a:lstStyle/>
        <a:p>
          <a:r>
            <a:rPr lang="en-US" dirty="0"/>
            <a:t>Hyperparameter fine tuning</a:t>
          </a:r>
        </a:p>
      </dgm:t>
    </dgm:pt>
    <dgm:pt modelId="{F718BC18-AE52-4A22-85B7-AF5FEC7A85CE}" type="parTrans" cxnId="{68CBF32F-CC1F-4125-B3D5-F7B89112ABF0}">
      <dgm:prSet/>
      <dgm:spPr/>
      <dgm:t>
        <a:bodyPr/>
        <a:lstStyle/>
        <a:p>
          <a:endParaRPr lang="en-IN"/>
        </a:p>
      </dgm:t>
    </dgm:pt>
    <dgm:pt modelId="{604026B8-82C1-4B17-8CE7-3D70D3C36BC1}" type="sibTrans" cxnId="{68CBF32F-CC1F-4125-B3D5-F7B89112ABF0}">
      <dgm:prSet/>
      <dgm:spPr/>
      <dgm:t>
        <a:bodyPr/>
        <a:lstStyle/>
        <a:p>
          <a:endParaRPr lang="en-IN"/>
        </a:p>
      </dgm:t>
    </dgm:pt>
    <dgm:pt modelId="{FF59DE23-282E-4EEC-B579-576E4653205C}" type="pres">
      <dgm:prSet presAssocID="{180F97AF-2685-419E-AF9A-A2DF3D9FAB18}" presName="diagram" presStyleCnt="0">
        <dgm:presLayoutVars>
          <dgm:dir/>
          <dgm:resizeHandles val="exact"/>
        </dgm:presLayoutVars>
      </dgm:prSet>
      <dgm:spPr/>
    </dgm:pt>
    <dgm:pt modelId="{D65DFF31-5E6F-48DF-9B48-C7CCA72B13F9}" type="pres">
      <dgm:prSet presAssocID="{30D96637-B088-4138-95B8-613F2BCA69A3}" presName="node" presStyleLbl="node1" presStyleIdx="0" presStyleCnt="6">
        <dgm:presLayoutVars>
          <dgm:bulletEnabled val="1"/>
        </dgm:presLayoutVars>
      </dgm:prSet>
      <dgm:spPr/>
    </dgm:pt>
    <dgm:pt modelId="{F50B6E37-92C0-4749-B431-CF6C4C57A074}" type="pres">
      <dgm:prSet presAssocID="{73BB4A56-F45F-44BC-9E3F-3F1A66D122F4}" presName="sibTrans" presStyleCnt="0"/>
      <dgm:spPr/>
    </dgm:pt>
    <dgm:pt modelId="{4BDF9443-516E-4C37-AE11-269E4E5C5892}" type="pres">
      <dgm:prSet presAssocID="{CC9488F7-6576-4120-A3EE-9F2D792839F2}" presName="node" presStyleLbl="node1" presStyleIdx="1" presStyleCnt="6">
        <dgm:presLayoutVars>
          <dgm:bulletEnabled val="1"/>
        </dgm:presLayoutVars>
      </dgm:prSet>
      <dgm:spPr/>
    </dgm:pt>
    <dgm:pt modelId="{950B1B1C-9282-472C-9A5A-3276E18C5B67}" type="pres">
      <dgm:prSet presAssocID="{CD935C93-C8CB-4C57-9D34-6CCA0184EAAF}" presName="sibTrans" presStyleCnt="0"/>
      <dgm:spPr/>
    </dgm:pt>
    <dgm:pt modelId="{942A3E62-B405-471E-9C7A-63D9734A09F1}" type="pres">
      <dgm:prSet presAssocID="{5C3BDD5B-4781-4FD5-BB75-B70C3688AB6F}" presName="node" presStyleLbl="node1" presStyleIdx="2" presStyleCnt="6">
        <dgm:presLayoutVars>
          <dgm:bulletEnabled val="1"/>
        </dgm:presLayoutVars>
      </dgm:prSet>
      <dgm:spPr/>
    </dgm:pt>
    <dgm:pt modelId="{AFC3B43E-8526-4BFE-B980-3A98FFF6119F}" type="pres">
      <dgm:prSet presAssocID="{51955D75-F745-4AAC-B6AC-3A199800DCE9}" presName="sibTrans" presStyleCnt="0"/>
      <dgm:spPr/>
    </dgm:pt>
    <dgm:pt modelId="{564EB276-B3A7-402F-B87A-4B66B3459FF9}" type="pres">
      <dgm:prSet presAssocID="{0EC45909-F0A9-4F80-BF5B-6FFCEA4FA527}" presName="node" presStyleLbl="node1" presStyleIdx="3" presStyleCnt="6">
        <dgm:presLayoutVars>
          <dgm:bulletEnabled val="1"/>
        </dgm:presLayoutVars>
      </dgm:prSet>
      <dgm:spPr/>
    </dgm:pt>
    <dgm:pt modelId="{A7FCEEE3-707C-45D7-BD99-CC671218F2D8}" type="pres">
      <dgm:prSet presAssocID="{E79CF53A-3FDF-4D87-9C0D-FD0E1D0D1FB9}" presName="sibTrans" presStyleCnt="0"/>
      <dgm:spPr/>
    </dgm:pt>
    <dgm:pt modelId="{7D6AAF17-9575-40CB-9D47-0697778A396E}" type="pres">
      <dgm:prSet presAssocID="{86E3A646-0EE7-430E-8F69-B61D474CD9D4}" presName="node" presStyleLbl="node1" presStyleIdx="4" presStyleCnt="6">
        <dgm:presLayoutVars>
          <dgm:bulletEnabled val="1"/>
        </dgm:presLayoutVars>
      </dgm:prSet>
      <dgm:spPr/>
    </dgm:pt>
    <dgm:pt modelId="{FA6D286D-A49D-4D06-9646-196D9F5BA02E}" type="pres">
      <dgm:prSet presAssocID="{2AC04B4A-C5D3-47D6-B3CB-2F7CB9CA3A28}" presName="sibTrans" presStyleCnt="0"/>
      <dgm:spPr/>
    </dgm:pt>
    <dgm:pt modelId="{986E6C56-9FC0-45BD-A828-3C9C51D05F09}" type="pres">
      <dgm:prSet presAssocID="{9AA35067-5548-4B5B-B3FB-C1E55A4FA98B}" presName="node" presStyleLbl="node1" presStyleIdx="5" presStyleCnt="6">
        <dgm:presLayoutVars>
          <dgm:bulletEnabled val="1"/>
        </dgm:presLayoutVars>
      </dgm:prSet>
      <dgm:spPr/>
    </dgm:pt>
  </dgm:ptLst>
  <dgm:cxnLst>
    <dgm:cxn modelId="{CEF3B303-F2FB-441F-8D66-881F69FBF474}" srcId="{180F97AF-2685-419E-AF9A-A2DF3D9FAB18}" destId="{86E3A646-0EE7-430E-8F69-B61D474CD9D4}" srcOrd="4" destOrd="0" parTransId="{89C93D37-E920-4290-872F-E204F4A0D7C7}" sibTransId="{2AC04B4A-C5D3-47D6-B3CB-2F7CB9CA3A28}"/>
    <dgm:cxn modelId="{10E2AA2A-20B5-4B3E-8814-51A9A5203A53}" srcId="{180F97AF-2685-419E-AF9A-A2DF3D9FAB18}" destId="{30D96637-B088-4138-95B8-613F2BCA69A3}" srcOrd="0" destOrd="0" parTransId="{07C0DB8C-4FED-48AA-9518-4B9862AFE91B}" sibTransId="{73BB4A56-F45F-44BC-9E3F-3F1A66D122F4}"/>
    <dgm:cxn modelId="{5F66CB2A-4ED0-4DC6-BD1C-0D6469FC656E}" srcId="{180F97AF-2685-419E-AF9A-A2DF3D9FAB18}" destId="{5C3BDD5B-4781-4FD5-BB75-B70C3688AB6F}" srcOrd="2" destOrd="0" parTransId="{42E0F206-AEAD-4DB6-95C2-990006BA8AA8}" sibTransId="{51955D75-F745-4AAC-B6AC-3A199800DCE9}"/>
    <dgm:cxn modelId="{604E4D2D-2668-4DC0-B3C9-56FD47EE82A1}" type="presOf" srcId="{86E3A646-0EE7-430E-8F69-B61D474CD9D4}" destId="{7D6AAF17-9575-40CB-9D47-0697778A396E}" srcOrd="0" destOrd="0" presId="urn:microsoft.com/office/officeart/2005/8/layout/default"/>
    <dgm:cxn modelId="{68CBF32F-CC1F-4125-B3D5-F7B89112ABF0}" srcId="{180F97AF-2685-419E-AF9A-A2DF3D9FAB18}" destId="{9AA35067-5548-4B5B-B3FB-C1E55A4FA98B}" srcOrd="5" destOrd="0" parTransId="{F718BC18-AE52-4A22-85B7-AF5FEC7A85CE}" sibTransId="{604026B8-82C1-4B17-8CE7-3D70D3C36BC1}"/>
    <dgm:cxn modelId="{FE06095A-ADBD-4D1A-86F9-D295F8BFB29F}" type="presOf" srcId="{5C3BDD5B-4781-4FD5-BB75-B70C3688AB6F}" destId="{942A3E62-B405-471E-9C7A-63D9734A09F1}" srcOrd="0" destOrd="0" presId="urn:microsoft.com/office/officeart/2005/8/layout/default"/>
    <dgm:cxn modelId="{55C848A2-7082-43BD-8C23-0D44D62E5717}" type="presOf" srcId="{CC9488F7-6576-4120-A3EE-9F2D792839F2}" destId="{4BDF9443-516E-4C37-AE11-269E4E5C5892}" srcOrd="0" destOrd="0" presId="urn:microsoft.com/office/officeart/2005/8/layout/default"/>
    <dgm:cxn modelId="{36F729A8-8AC7-427E-AA75-68A73B50B931}" srcId="{180F97AF-2685-419E-AF9A-A2DF3D9FAB18}" destId="{CC9488F7-6576-4120-A3EE-9F2D792839F2}" srcOrd="1" destOrd="0" parTransId="{E746013E-4A36-4A0B-B02E-39D0E9615A6E}" sibTransId="{CD935C93-C8CB-4C57-9D34-6CCA0184EAAF}"/>
    <dgm:cxn modelId="{FBB48EAA-B5D0-43F7-BB33-6D507AA5C560}" type="presOf" srcId="{0EC45909-F0A9-4F80-BF5B-6FFCEA4FA527}" destId="{564EB276-B3A7-402F-B87A-4B66B3459FF9}" srcOrd="0" destOrd="0" presId="urn:microsoft.com/office/officeart/2005/8/layout/default"/>
    <dgm:cxn modelId="{0A9A98B0-4730-49E5-A27B-A790F9E6F39D}" type="presOf" srcId="{30D96637-B088-4138-95B8-613F2BCA69A3}" destId="{D65DFF31-5E6F-48DF-9B48-C7CCA72B13F9}" srcOrd="0" destOrd="0" presId="urn:microsoft.com/office/officeart/2005/8/layout/default"/>
    <dgm:cxn modelId="{44CF0FC8-5B2A-4233-A07E-AE83F8580DD0}" srcId="{180F97AF-2685-419E-AF9A-A2DF3D9FAB18}" destId="{0EC45909-F0A9-4F80-BF5B-6FFCEA4FA527}" srcOrd="3" destOrd="0" parTransId="{6D2678D3-936C-4B92-B351-96EC13867AB9}" sibTransId="{E79CF53A-3FDF-4D87-9C0D-FD0E1D0D1FB9}"/>
    <dgm:cxn modelId="{6528B9ED-C0D5-4041-89CA-F31BB4FE2449}" type="presOf" srcId="{180F97AF-2685-419E-AF9A-A2DF3D9FAB18}" destId="{FF59DE23-282E-4EEC-B579-576E4653205C}" srcOrd="0" destOrd="0" presId="urn:microsoft.com/office/officeart/2005/8/layout/default"/>
    <dgm:cxn modelId="{80B016F8-5A73-4BE3-ADAB-CE5464E063AA}" type="presOf" srcId="{9AA35067-5548-4B5B-B3FB-C1E55A4FA98B}" destId="{986E6C56-9FC0-45BD-A828-3C9C51D05F09}" srcOrd="0" destOrd="0" presId="urn:microsoft.com/office/officeart/2005/8/layout/default"/>
    <dgm:cxn modelId="{766668D9-7B89-477C-9080-CAB0E536DC34}" type="presParOf" srcId="{FF59DE23-282E-4EEC-B579-576E4653205C}" destId="{D65DFF31-5E6F-48DF-9B48-C7CCA72B13F9}" srcOrd="0" destOrd="0" presId="urn:microsoft.com/office/officeart/2005/8/layout/default"/>
    <dgm:cxn modelId="{E16CF451-380A-424A-8952-1C1B7416E0CB}" type="presParOf" srcId="{FF59DE23-282E-4EEC-B579-576E4653205C}" destId="{F50B6E37-92C0-4749-B431-CF6C4C57A074}" srcOrd="1" destOrd="0" presId="urn:microsoft.com/office/officeart/2005/8/layout/default"/>
    <dgm:cxn modelId="{7D47AA63-8CA9-448D-9B49-AF6B605FC2E2}" type="presParOf" srcId="{FF59DE23-282E-4EEC-B579-576E4653205C}" destId="{4BDF9443-516E-4C37-AE11-269E4E5C5892}" srcOrd="2" destOrd="0" presId="urn:microsoft.com/office/officeart/2005/8/layout/default"/>
    <dgm:cxn modelId="{A6893A48-FD8B-45CB-B020-48204B32ACE4}" type="presParOf" srcId="{FF59DE23-282E-4EEC-B579-576E4653205C}" destId="{950B1B1C-9282-472C-9A5A-3276E18C5B67}" srcOrd="3" destOrd="0" presId="urn:microsoft.com/office/officeart/2005/8/layout/default"/>
    <dgm:cxn modelId="{23E42ECF-EB7D-4EDF-808B-84B7BB60F4A1}" type="presParOf" srcId="{FF59DE23-282E-4EEC-B579-576E4653205C}" destId="{942A3E62-B405-471E-9C7A-63D9734A09F1}" srcOrd="4" destOrd="0" presId="urn:microsoft.com/office/officeart/2005/8/layout/default"/>
    <dgm:cxn modelId="{F7F937AF-02D4-41A9-9D41-218861E7DA1F}" type="presParOf" srcId="{FF59DE23-282E-4EEC-B579-576E4653205C}" destId="{AFC3B43E-8526-4BFE-B980-3A98FFF6119F}" srcOrd="5" destOrd="0" presId="urn:microsoft.com/office/officeart/2005/8/layout/default"/>
    <dgm:cxn modelId="{27787AC3-42A7-4A5E-B4EE-15F041C6B70A}" type="presParOf" srcId="{FF59DE23-282E-4EEC-B579-576E4653205C}" destId="{564EB276-B3A7-402F-B87A-4B66B3459FF9}" srcOrd="6" destOrd="0" presId="urn:microsoft.com/office/officeart/2005/8/layout/default"/>
    <dgm:cxn modelId="{9BE4B68F-30D9-41DF-882D-2AE8D11C3F3E}" type="presParOf" srcId="{FF59DE23-282E-4EEC-B579-576E4653205C}" destId="{A7FCEEE3-707C-45D7-BD99-CC671218F2D8}" srcOrd="7" destOrd="0" presId="urn:microsoft.com/office/officeart/2005/8/layout/default"/>
    <dgm:cxn modelId="{476741D5-6251-4369-91B4-79D67DB53BFE}" type="presParOf" srcId="{FF59DE23-282E-4EEC-B579-576E4653205C}" destId="{7D6AAF17-9575-40CB-9D47-0697778A396E}" srcOrd="8" destOrd="0" presId="urn:microsoft.com/office/officeart/2005/8/layout/default"/>
    <dgm:cxn modelId="{97273741-EB78-4E88-B5BF-6A77CE2CBFF6}" type="presParOf" srcId="{FF59DE23-282E-4EEC-B579-576E4653205C}" destId="{FA6D286D-A49D-4D06-9646-196D9F5BA02E}" srcOrd="9" destOrd="0" presId="urn:microsoft.com/office/officeart/2005/8/layout/default"/>
    <dgm:cxn modelId="{5D108839-34A9-44B6-A203-7230D4131469}" type="presParOf" srcId="{FF59DE23-282E-4EEC-B579-576E4653205C}" destId="{986E6C56-9FC0-45BD-A828-3C9C51D05F0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036DD5-63BC-4C1A-99D4-D490631588E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E908E3B-4D01-4541-BC7D-1E3C17746AFE}">
      <dgm:prSet/>
      <dgm:spPr/>
      <dgm:t>
        <a:bodyPr/>
        <a:lstStyle/>
        <a:p>
          <a:r>
            <a:rPr lang="en-IN"/>
            <a:t>Data Filtering – renaming data columns to make it more convenient to use.</a:t>
          </a:r>
          <a:endParaRPr lang="en-US"/>
        </a:p>
      </dgm:t>
    </dgm:pt>
    <dgm:pt modelId="{CABB83DB-D1C1-45F9-994B-3B73641ACB90}" type="parTrans" cxnId="{596087D7-CA36-4C6C-A181-EDBBBF8C4629}">
      <dgm:prSet/>
      <dgm:spPr/>
      <dgm:t>
        <a:bodyPr/>
        <a:lstStyle/>
        <a:p>
          <a:endParaRPr lang="en-US"/>
        </a:p>
      </dgm:t>
    </dgm:pt>
    <dgm:pt modelId="{C81B16E4-16A9-4B11-96AD-9FAC9BCB4D34}" type="sibTrans" cxnId="{596087D7-CA36-4C6C-A181-EDBBBF8C4629}">
      <dgm:prSet/>
      <dgm:spPr/>
      <dgm:t>
        <a:bodyPr/>
        <a:lstStyle/>
        <a:p>
          <a:endParaRPr lang="en-US"/>
        </a:p>
      </dgm:t>
    </dgm:pt>
    <dgm:pt modelId="{295D19A9-C226-4E43-A65F-74678EFC06A7}">
      <dgm:prSet/>
      <dgm:spPr/>
      <dgm:t>
        <a:bodyPr/>
        <a:lstStyle/>
        <a:p>
          <a:r>
            <a:rPr lang="en-IN"/>
            <a:t>Exploratory data analysis – type of transactions, is the transaction fraud or legitimate, etc , types and pattern of fraud, frequency of fraud happening</a:t>
          </a:r>
          <a:endParaRPr lang="en-US"/>
        </a:p>
      </dgm:t>
    </dgm:pt>
    <dgm:pt modelId="{82C1060A-56C3-47D0-9EFF-BFE0E5EECA08}" type="parTrans" cxnId="{331F40F6-12D3-4A3B-936D-0BCE27D2F96F}">
      <dgm:prSet/>
      <dgm:spPr/>
      <dgm:t>
        <a:bodyPr/>
        <a:lstStyle/>
        <a:p>
          <a:endParaRPr lang="en-US"/>
        </a:p>
      </dgm:t>
    </dgm:pt>
    <dgm:pt modelId="{E26DA24B-C5C9-4C63-A4E7-8C3A99118E11}" type="sibTrans" cxnId="{331F40F6-12D3-4A3B-936D-0BCE27D2F96F}">
      <dgm:prSet/>
      <dgm:spPr/>
      <dgm:t>
        <a:bodyPr/>
        <a:lstStyle/>
        <a:p>
          <a:endParaRPr lang="en-US"/>
        </a:p>
      </dgm:t>
    </dgm:pt>
    <dgm:pt modelId="{6F12233D-5165-4EC8-B063-E0686F6CE33E}">
      <dgm:prSet/>
      <dgm:spPr/>
      <dgm:t>
        <a:bodyPr/>
        <a:lstStyle/>
        <a:p>
          <a:r>
            <a:rPr lang="en-IN"/>
            <a:t>Machine learning modelling – classification(logistic regression - </a:t>
          </a:r>
          <a:r>
            <a:rPr lang="fr-FR"/>
            <a:t>Regression techniques predict continuous responses</a:t>
          </a:r>
          <a:r>
            <a:rPr lang="en-IN"/>
            <a:t>)</a:t>
          </a:r>
          <a:endParaRPr lang="en-US"/>
        </a:p>
      </dgm:t>
    </dgm:pt>
    <dgm:pt modelId="{44F51ECC-4BD5-4BF8-9763-346D6CED8EC5}" type="parTrans" cxnId="{E41E6CBF-8FC3-48E7-8807-B92FA77F5AD6}">
      <dgm:prSet/>
      <dgm:spPr/>
      <dgm:t>
        <a:bodyPr/>
        <a:lstStyle/>
        <a:p>
          <a:endParaRPr lang="en-US"/>
        </a:p>
      </dgm:t>
    </dgm:pt>
    <dgm:pt modelId="{71D9E835-A7F2-41C0-BD63-3AA48AD04D87}" type="sibTrans" cxnId="{E41E6CBF-8FC3-48E7-8807-B92FA77F5AD6}">
      <dgm:prSet/>
      <dgm:spPr/>
      <dgm:t>
        <a:bodyPr/>
        <a:lstStyle/>
        <a:p>
          <a:endParaRPr lang="en-US"/>
        </a:p>
      </dgm:t>
    </dgm:pt>
    <dgm:pt modelId="{F90B19D7-FF6C-47CD-B1A2-ADF2CB663879}">
      <dgm:prSet/>
      <dgm:spPr/>
      <dgm:t>
        <a:bodyPr/>
        <a:lstStyle/>
        <a:p>
          <a:r>
            <a:rPr lang="en-IN"/>
            <a:t>Hyperparameter tuning : </a:t>
          </a:r>
          <a:r>
            <a:rPr lang="en-US"/>
            <a:t>Improving the accuracy of machine learning models</a:t>
          </a:r>
        </a:p>
      </dgm:t>
    </dgm:pt>
    <dgm:pt modelId="{C12BDAA0-836F-4785-AD6E-5FD4C0E52E4E}" type="parTrans" cxnId="{2C63AA2E-95DD-40F0-9378-795310405DCE}">
      <dgm:prSet/>
      <dgm:spPr/>
      <dgm:t>
        <a:bodyPr/>
        <a:lstStyle/>
        <a:p>
          <a:endParaRPr lang="en-US"/>
        </a:p>
      </dgm:t>
    </dgm:pt>
    <dgm:pt modelId="{43AB0D0E-A85B-4608-8865-B1AAF05A993C}" type="sibTrans" cxnId="{2C63AA2E-95DD-40F0-9378-795310405DCE}">
      <dgm:prSet/>
      <dgm:spPr/>
      <dgm:t>
        <a:bodyPr/>
        <a:lstStyle/>
        <a:p>
          <a:endParaRPr lang="en-US"/>
        </a:p>
      </dgm:t>
    </dgm:pt>
    <dgm:pt modelId="{BA70940E-2A91-4A61-875D-DAD8EB0CC30D}" type="pres">
      <dgm:prSet presAssocID="{83036DD5-63BC-4C1A-99D4-D490631588EC}" presName="root" presStyleCnt="0">
        <dgm:presLayoutVars>
          <dgm:dir/>
          <dgm:resizeHandles val="exact"/>
        </dgm:presLayoutVars>
      </dgm:prSet>
      <dgm:spPr/>
    </dgm:pt>
    <dgm:pt modelId="{AB012CE4-831A-4159-B73D-6953F53E5C28}" type="pres">
      <dgm:prSet presAssocID="{83036DD5-63BC-4C1A-99D4-D490631588EC}" presName="container" presStyleCnt="0">
        <dgm:presLayoutVars>
          <dgm:dir/>
          <dgm:resizeHandles val="exact"/>
        </dgm:presLayoutVars>
      </dgm:prSet>
      <dgm:spPr/>
    </dgm:pt>
    <dgm:pt modelId="{03A56756-B832-4EE9-BC8D-DD0662AE8BF8}" type="pres">
      <dgm:prSet presAssocID="{FE908E3B-4D01-4541-BC7D-1E3C17746AFE}" presName="compNode" presStyleCnt="0"/>
      <dgm:spPr/>
    </dgm:pt>
    <dgm:pt modelId="{78FF46E8-9E05-49CA-B86A-592958AA245D}" type="pres">
      <dgm:prSet presAssocID="{FE908E3B-4D01-4541-BC7D-1E3C17746AFE}" presName="iconBgRect" presStyleLbl="bgShp" presStyleIdx="0" presStyleCnt="4"/>
      <dgm:spPr/>
    </dgm:pt>
    <dgm:pt modelId="{A300D084-2280-4C39-B63A-4D18C050965D}" type="pres">
      <dgm:prSet presAssocID="{FE908E3B-4D01-4541-BC7D-1E3C17746AF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3CFC968-88DC-4F42-8DB2-E1DF5747AF6F}" type="pres">
      <dgm:prSet presAssocID="{FE908E3B-4D01-4541-BC7D-1E3C17746AFE}" presName="spaceRect" presStyleCnt="0"/>
      <dgm:spPr/>
    </dgm:pt>
    <dgm:pt modelId="{76AAF2D2-B3DC-49C8-9CAC-2A8D68157861}" type="pres">
      <dgm:prSet presAssocID="{FE908E3B-4D01-4541-BC7D-1E3C17746AFE}" presName="textRect" presStyleLbl="revTx" presStyleIdx="0" presStyleCnt="4">
        <dgm:presLayoutVars>
          <dgm:chMax val="1"/>
          <dgm:chPref val="1"/>
        </dgm:presLayoutVars>
      </dgm:prSet>
      <dgm:spPr/>
    </dgm:pt>
    <dgm:pt modelId="{9079B0CC-81C8-41E6-AF7D-E8BF193107B1}" type="pres">
      <dgm:prSet presAssocID="{C81B16E4-16A9-4B11-96AD-9FAC9BCB4D34}" presName="sibTrans" presStyleLbl="sibTrans2D1" presStyleIdx="0" presStyleCnt="0"/>
      <dgm:spPr/>
    </dgm:pt>
    <dgm:pt modelId="{CF5E45FB-FD90-4F89-84AD-5154D9536015}" type="pres">
      <dgm:prSet presAssocID="{295D19A9-C226-4E43-A65F-74678EFC06A7}" presName="compNode" presStyleCnt="0"/>
      <dgm:spPr/>
    </dgm:pt>
    <dgm:pt modelId="{894DB933-D8E8-4B42-919E-153BBBDB4C25}" type="pres">
      <dgm:prSet presAssocID="{295D19A9-C226-4E43-A65F-74678EFC06A7}" presName="iconBgRect" presStyleLbl="bgShp" presStyleIdx="1" presStyleCnt="4"/>
      <dgm:spPr/>
    </dgm:pt>
    <dgm:pt modelId="{C9BD63CD-BB4C-4310-AB0C-6BA6648029AD}" type="pres">
      <dgm:prSet presAssocID="{295D19A9-C226-4E43-A65F-74678EFC06A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55C3DB99-08A7-49FC-AA61-3121C82CA776}" type="pres">
      <dgm:prSet presAssocID="{295D19A9-C226-4E43-A65F-74678EFC06A7}" presName="spaceRect" presStyleCnt="0"/>
      <dgm:spPr/>
    </dgm:pt>
    <dgm:pt modelId="{9CB316BC-BE1B-41C5-8126-69B761C66760}" type="pres">
      <dgm:prSet presAssocID="{295D19A9-C226-4E43-A65F-74678EFC06A7}" presName="textRect" presStyleLbl="revTx" presStyleIdx="1" presStyleCnt="4">
        <dgm:presLayoutVars>
          <dgm:chMax val="1"/>
          <dgm:chPref val="1"/>
        </dgm:presLayoutVars>
      </dgm:prSet>
      <dgm:spPr/>
    </dgm:pt>
    <dgm:pt modelId="{0CDDB8FF-33D4-4522-B2AD-6B8A9714E098}" type="pres">
      <dgm:prSet presAssocID="{E26DA24B-C5C9-4C63-A4E7-8C3A99118E11}" presName="sibTrans" presStyleLbl="sibTrans2D1" presStyleIdx="0" presStyleCnt="0"/>
      <dgm:spPr/>
    </dgm:pt>
    <dgm:pt modelId="{8168ABD1-189C-4DBC-8B48-EFDA54613278}" type="pres">
      <dgm:prSet presAssocID="{6F12233D-5165-4EC8-B063-E0686F6CE33E}" presName="compNode" presStyleCnt="0"/>
      <dgm:spPr/>
    </dgm:pt>
    <dgm:pt modelId="{A8A775F3-8DAC-4F17-9C43-CCD706C7E97E}" type="pres">
      <dgm:prSet presAssocID="{6F12233D-5165-4EC8-B063-E0686F6CE33E}" presName="iconBgRect" presStyleLbl="bgShp" presStyleIdx="2" presStyleCnt="4"/>
      <dgm:spPr/>
    </dgm:pt>
    <dgm:pt modelId="{0917B1D5-FADA-49E2-84BD-24501D2358D3}" type="pres">
      <dgm:prSet presAssocID="{6F12233D-5165-4EC8-B063-E0686F6CE33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FFE90BB-78E5-4225-8D02-8F7B57470088}" type="pres">
      <dgm:prSet presAssocID="{6F12233D-5165-4EC8-B063-E0686F6CE33E}" presName="spaceRect" presStyleCnt="0"/>
      <dgm:spPr/>
    </dgm:pt>
    <dgm:pt modelId="{7254BB01-F879-4DC5-B0B7-FE230AC0583B}" type="pres">
      <dgm:prSet presAssocID="{6F12233D-5165-4EC8-B063-E0686F6CE33E}" presName="textRect" presStyleLbl="revTx" presStyleIdx="2" presStyleCnt="4">
        <dgm:presLayoutVars>
          <dgm:chMax val="1"/>
          <dgm:chPref val="1"/>
        </dgm:presLayoutVars>
      </dgm:prSet>
      <dgm:spPr/>
    </dgm:pt>
    <dgm:pt modelId="{6C6D0165-E1E9-4941-A4A0-B165DA2218FC}" type="pres">
      <dgm:prSet presAssocID="{71D9E835-A7F2-41C0-BD63-3AA48AD04D87}" presName="sibTrans" presStyleLbl="sibTrans2D1" presStyleIdx="0" presStyleCnt="0"/>
      <dgm:spPr/>
    </dgm:pt>
    <dgm:pt modelId="{FA9A11E3-2ADF-4B69-BF21-4FA2B187937D}" type="pres">
      <dgm:prSet presAssocID="{F90B19D7-FF6C-47CD-B1A2-ADF2CB663879}" presName="compNode" presStyleCnt="0"/>
      <dgm:spPr/>
    </dgm:pt>
    <dgm:pt modelId="{1640D309-47E0-464D-9F67-E362F84C053B}" type="pres">
      <dgm:prSet presAssocID="{F90B19D7-FF6C-47CD-B1A2-ADF2CB663879}" presName="iconBgRect" presStyleLbl="bgShp" presStyleIdx="3" presStyleCnt="4"/>
      <dgm:spPr/>
    </dgm:pt>
    <dgm:pt modelId="{B58C4BA5-7E5E-414B-A898-CDD2E11BA01C}" type="pres">
      <dgm:prSet presAssocID="{F90B19D7-FF6C-47CD-B1A2-ADF2CB66387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C096224-F0BF-4224-9032-63771AE5AA88}" type="pres">
      <dgm:prSet presAssocID="{F90B19D7-FF6C-47CD-B1A2-ADF2CB663879}" presName="spaceRect" presStyleCnt="0"/>
      <dgm:spPr/>
    </dgm:pt>
    <dgm:pt modelId="{2F9FE38D-F2C3-4B94-967E-F366AC5EA8A0}" type="pres">
      <dgm:prSet presAssocID="{F90B19D7-FF6C-47CD-B1A2-ADF2CB66387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E4D571A-5CFD-45DE-BB40-E99ED28714F8}" type="presOf" srcId="{83036DD5-63BC-4C1A-99D4-D490631588EC}" destId="{BA70940E-2A91-4A61-875D-DAD8EB0CC30D}" srcOrd="0" destOrd="0" presId="urn:microsoft.com/office/officeart/2018/2/layout/IconCircleList"/>
    <dgm:cxn modelId="{479F962A-4256-498E-BB28-9303586DB92F}" type="presOf" srcId="{295D19A9-C226-4E43-A65F-74678EFC06A7}" destId="{9CB316BC-BE1B-41C5-8126-69B761C66760}" srcOrd="0" destOrd="0" presId="urn:microsoft.com/office/officeart/2018/2/layout/IconCircleList"/>
    <dgm:cxn modelId="{2C63AA2E-95DD-40F0-9378-795310405DCE}" srcId="{83036DD5-63BC-4C1A-99D4-D490631588EC}" destId="{F90B19D7-FF6C-47CD-B1A2-ADF2CB663879}" srcOrd="3" destOrd="0" parTransId="{C12BDAA0-836F-4785-AD6E-5FD4C0E52E4E}" sibTransId="{43AB0D0E-A85B-4608-8865-B1AAF05A993C}"/>
    <dgm:cxn modelId="{254CCC49-5A5D-475A-BFB1-A4C80409FE91}" type="presOf" srcId="{F90B19D7-FF6C-47CD-B1A2-ADF2CB663879}" destId="{2F9FE38D-F2C3-4B94-967E-F366AC5EA8A0}" srcOrd="0" destOrd="0" presId="urn:microsoft.com/office/officeart/2018/2/layout/IconCircleList"/>
    <dgm:cxn modelId="{6888C54F-6B12-4A77-BFEF-6E6F320E71A8}" type="presOf" srcId="{6F12233D-5165-4EC8-B063-E0686F6CE33E}" destId="{7254BB01-F879-4DC5-B0B7-FE230AC0583B}" srcOrd="0" destOrd="0" presId="urn:microsoft.com/office/officeart/2018/2/layout/IconCircleList"/>
    <dgm:cxn modelId="{3E5AC571-0015-460E-B560-C961CEC02517}" type="presOf" srcId="{FE908E3B-4D01-4541-BC7D-1E3C17746AFE}" destId="{76AAF2D2-B3DC-49C8-9CAC-2A8D68157861}" srcOrd="0" destOrd="0" presId="urn:microsoft.com/office/officeart/2018/2/layout/IconCircleList"/>
    <dgm:cxn modelId="{9258C178-94F3-48A4-966E-B41A219BC648}" type="presOf" srcId="{C81B16E4-16A9-4B11-96AD-9FAC9BCB4D34}" destId="{9079B0CC-81C8-41E6-AF7D-E8BF193107B1}" srcOrd="0" destOrd="0" presId="urn:microsoft.com/office/officeart/2018/2/layout/IconCircleList"/>
    <dgm:cxn modelId="{5E14897F-9FCA-43B4-A7FC-6B7EAFD3673B}" type="presOf" srcId="{E26DA24B-C5C9-4C63-A4E7-8C3A99118E11}" destId="{0CDDB8FF-33D4-4522-B2AD-6B8A9714E098}" srcOrd="0" destOrd="0" presId="urn:microsoft.com/office/officeart/2018/2/layout/IconCircleList"/>
    <dgm:cxn modelId="{00E0FE9C-D670-4AC8-AF89-C27299D32160}" type="presOf" srcId="{71D9E835-A7F2-41C0-BD63-3AA48AD04D87}" destId="{6C6D0165-E1E9-4941-A4A0-B165DA2218FC}" srcOrd="0" destOrd="0" presId="urn:microsoft.com/office/officeart/2018/2/layout/IconCircleList"/>
    <dgm:cxn modelId="{E41E6CBF-8FC3-48E7-8807-B92FA77F5AD6}" srcId="{83036DD5-63BC-4C1A-99D4-D490631588EC}" destId="{6F12233D-5165-4EC8-B063-E0686F6CE33E}" srcOrd="2" destOrd="0" parTransId="{44F51ECC-4BD5-4BF8-9763-346D6CED8EC5}" sibTransId="{71D9E835-A7F2-41C0-BD63-3AA48AD04D87}"/>
    <dgm:cxn modelId="{596087D7-CA36-4C6C-A181-EDBBBF8C4629}" srcId="{83036DD5-63BC-4C1A-99D4-D490631588EC}" destId="{FE908E3B-4D01-4541-BC7D-1E3C17746AFE}" srcOrd="0" destOrd="0" parTransId="{CABB83DB-D1C1-45F9-994B-3B73641ACB90}" sibTransId="{C81B16E4-16A9-4B11-96AD-9FAC9BCB4D34}"/>
    <dgm:cxn modelId="{331F40F6-12D3-4A3B-936D-0BCE27D2F96F}" srcId="{83036DD5-63BC-4C1A-99D4-D490631588EC}" destId="{295D19A9-C226-4E43-A65F-74678EFC06A7}" srcOrd="1" destOrd="0" parTransId="{82C1060A-56C3-47D0-9EFF-BFE0E5EECA08}" sibTransId="{E26DA24B-C5C9-4C63-A4E7-8C3A99118E11}"/>
    <dgm:cxn modelId="{6F94075C-C58F-4D79-9E48-BB9012C7F890}" type="presParOf" srcId="{BA70940E-2A91-4A61-875D-DAD8EB0CC30D}" destId="{AB012CE4-831A-4159-B73D-6953F53E5C28}" srcOrd="0" destOrd="0" presId="urn:microsoft.com/office/officeart/2018/2/layout/IconCircleList"/>
    <dgm:cxn modelId="{2D100FC8-8589-4FF2-94BE-9755C0A735B9}" type="presParOf" srcId="{AB012CE4-831A-4159-B73D-6953F53E5C28}" destId="{03A56756-B832-4EE9-BC8D-DD0662AE8BF8}" srcOrd="0" destOrd="0" presId="urn:microsoft.com/office/officeart/2018/2/layout/IconCircleList"/>
    <dgm:cxn modelId="{9627727F-4739-4A91-BB3E-F691F44B1F82}" type="presParOf" srcId="{03A56756-B832-4EE9-BC8D-DD0662AE8BF8}" destId="{78FF46E8-9E05-49CA-B86A-592958AA245D}" srcOrd="0" destOrd="0" presId="urn:microsoft.com/office/officeart/2018/2/layout/IconCircleList"/>
    <dgm:cxn modelId="{B8C01245-67D9-46F8-A84C-12ED15E8B3D3}" type="presParOf" srcId="{03A56756-B832-4EE9-BC8D-DD0662AE8BF8}" destId="{A300D084-2280-4C39-B63A-4D18C050965D}" srcOrd="1" destOrd="0" presId="urn:microsoft.com/office/officeart/2018/2/layout/IconCircleList"/>
    <dgm:cxn modelId="{DD913E37-436D-497B-86D8-B502729B2299}" type="presParOf" srcId="{03A56756-B832-4EE9-BC8D-DD0662AE8BF8}" destId="{C3CFC968-88DC-4F42-8DB2-E1DF5747AF6F}" srcOrd="2" destOrd="0" presId="urn:microsoft.com/office/officeart/2018/2/layout/IconCircleList"/>
    <dgm:cxn modelId="{70E1BEEC-A735-43F7-AC42-03768E5EAEE6}" type="presParOf" srcId="{03A56756-B832-4EE9-BC8D-DD0662AE8BF8}" destId="{76AAF2D2-B3DC-49C8-9CAC-2A8D68157861}" srcOrd="3" destOrd="0" presId="urn:microsoft.com/office/officeart/2018/2/layout/IconCircleList"/>
    <dgm:cxn modelId="{98652BB2-D2AD-4545-BE0B-E5BCF70875CD}" type="presParOf" srcId="{AB012CE4-831A-4159-B73D-6953F53E5C28}" destId="{9079B0CC-81C8-41E6-AF7D-E8BF193107B1}" srcOrd="1" destOrd="0" presId="urn:microsoft.com/office/officeart/2018/2/layout/IconCircleList"/>
    <dgm:cxn modelId="{A3313D2A-879C-46E2-8056-AE89E042F993}" type="presParOf" srcId="{AB012CE4-831A-4159-B73D-6953F53E5C28}" destId="{CF5E45FB-FD90-4F89-84AD-5154D9536015}" srcOrd="2" destOrd="0" presId="urn:microsoft.com/office/officeart/2018/2/layout/IconCircleList"/>
    <dgm:cxn modelId="{F18BE816-EA4C-4E43-B137-A5B265006373}" type="presParOf" srcId="{CF5E45FB-FD90-4F89-84AD-5154D9536015}" destId="{894DB933-D8E8-4B42-919E-153BBBDB4C25}" srcOrd="0" destOrd="0" presId="urn:microsoft.com/office/officeart/2018/2/layout/IconCircleList"/>
    <dgm:cxn modelId="{AC890F7D-FCA5-4FE0-A1E4-83AA84B6E22E}" type="presParOf" srcId="{CF5E45FB-FD90-4F89-84AD-5154D9536015}" destId="{C9BD63CD-BB4C-4310-AB0C-6BA6648029AD}" srcOrd="1" destOrd="0" presId="urn:microsoft.com/office/officeart/2018/2/layout/IconCircleList"/>
    <dgm:cxn modelId="{213037B3-81AA-45C9-84EA-346C2F59A246}" type="presParOf" srcId="{CF5E45FB-FD90-4F89-84AD-5154D9536015}" destId="{55C3DB99-08A7-49FC-AA61-3121C82CA776}" srcOrd="2" destOrd="0" presId="urn:microsoft.com/office/officeart/2018/2/layout/IconCircleList"/>
    <dgm:cxn modelId="{908CC8CD-B7FD-4EBF-99B2-9E44CB7161DD}" type="presParOf" srcId="{CF5E45FB-FD90-4F89-84AD-5154D9536015}" destId="{9CB316BC-BE1B-41C5-8126-69B761C66760}" srcOrd="3" destOrd="0" presId="urn:microsoft.com/office/officeart/2018/2/layout/IconCircleList"/>
    <dgm:cxn modelId="{70991E1D-1C69-4C75-AC20-EDE7132BBCC2}" type="presParOf" srcId="{AB012CE4-831A-4159-B73D-6953F53E5C28}" destId="{0CDDB8FF-33D4-4522-B2AD-6B8A9714E098}" srcOrd="3" destOrd="0" presId="urn:microsoft.com/office/officeart/2018/2/layout/IconCircleList"/>
    <dgm:cxn modelId="{C4DCFD6B-1BCF-4893-83A4-8E6C6D91F222}" type="presParOf" srcId="{AB012CE4-831A-4159-B73D-6953F53E5C28}" destId="{8168ABD1-189C-4DBC-8B48-EFDA54613278}" srcOrd="4" destOrd="0" presId="urn:microsoft.com/office/officeart/2018/2/layout/IconCircleList"/>
    <dgm:cxn modelId="{20171C45-B667-4B46-90B5-FEBE04CB7672}" type="presParOf" srcId="{8168ABD1-189C-4DBC-8B48-EFDA54613278}" destId="{A8A775F3-8DAC-4F17-9C43-CCD706C7E97E}" srcOrd="0" destOrd="0" presId="urn:microsoft.com/office/officeart/2018/2/layout/IconCircleList"/>
    <dgm:cxn modelId="{DAB2F5FC-7A4F-4AEB-AACB-E719466F52B5}" type="presParOf" srcId="{8168ABD1-189C-4DBC-8B48-EFDA54613278}" destId="{0917B1D5-FADA-49E2-84BD-24501D2358D3}" srcOrd="1" destOrd="0" presId="urn:microsoft.com/office/officeart/2018/2/layout/IconCircleList"/>
    <dgm:cxn modelId="{1AAF13AA-4272-4D8B-A9CF-39BAFD72F75D}" type="presParOf" srcId="{8168ABD1-189C-4DBC-8B48-EFDA54613278}" destId="{FFFE90BB-78E5-4225-8D02-8F7B57470088}" srcOrd="2" destOrd="0" presId="urn:microsoft.com/office/officeart/2018/2/layout/IconCircleList"/>
    <dgm:cxn modelId="{E6136544-6B81-4872-B819-88EFA5E6A151}" type="presParOf" srcId="{8168ABD1-189C-4DBC-8B48-EFDA54613278}" destId="{7254BB01-F879-4DC5-B0B7-FE230AC0583B}" srcOrd="3" destOrd="0" presId="urn:microsoft.com/office/officeart/2018/2/layout/IconCircleList"/>
    <dgm:cxn modelId="{3AF54234-99B9-4B96-BD5E-65389E950D3A}" type="presParOf" srcId="{AB012CE4-831A-4159-B73D-6953F53E5C28}" destId="{6C6D0165-E1E9-4941-A4A0-B165DA2218FC}" srcOrd="5" destOrd="0" presId="urn:microsoft.com/office/officeart/2018/2/layout/IconCircleList"/>
    <dgm:cxn modelId="{D48361DD-D418-4E94-8876-027011E6ED15}" type="presParOf" srcId="{AB012CE4-831A-4159-B73D-6953F53E5C28}" destId="{FA9A11E3-2ADF-4B69-BF21-4FA2B187937D}" srcOrd="6" destOrd="0" presId="urn:microsoft.com/office/officeart/2018/2/layout/IconCircleList"/>
    <dgm:cxn modelId="{52EEC3DB-EAE2-4E4C-8E26-7643AD709E8E}" type="presParOf" srcId="{FA9A11E3-2ADF-4B69-BF21-4FA2B187937D}" destId="{1640D309-47E0-464D-9F67-E362F84C053B}" srcOrd="0" destOrd="0" presId="urn:microsoft.com/office/officeart/2018/2/layout/IconCircleList"/>
    <dgm:cxn modelId="{A0A8A128-9070-4F86-93F8-90514F4B9364}" type="presParOf" srcId="{FA9A11E3-2ADF-4B69-BF21-4FA2B187937D}" destId="{B58C4BA5-7E5E-414B-A898-CDD2E11BA01C}" srcOrd="1" destOrd="0" presId="urn:microsoft.com/office/officeart/2018/2/layout/IconCircleList"/>
    <dgm:cxn modelId="{E9792ED9-5885-4A2E-8B32-32A64127957E}" type="presParOf" srcId="{FA9A11E3-2ADF-4B69-BF21-4FA2B187937D}" destId="{1C096224-F0BF-4224-9032-63771AE5AA88}" srcOrd="2" destOrd="0" presId="urn:microsoft.com/office/officeart/2018/2/layout/IconCircleList"/>
    <dgm:cxn modelId="{06DC50B0-1AE4-454F-86B7-8EF2B4A581AB}" type="presParOf" srcId="{FA9A11E3-2ADF-4B69-BF21-4FA2B187937D}" destId="{2F9FE38D-F2C3-4B94-967E-F366AC5EA8A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DFF31-5E6F-48DF-9B48-C7CCA72B13F9}">
      <dsp:nvSpPr>
        <dsp:cNvPr id="0" name=""/>
        <dsp:cNvSpPr/>
      </dsp:nvSpPr>
      <dsp:spPr>
        <a:xfrm>
          <a:off x="307345" y="1546"/>
          <a:ext cx="3222855" cy="19337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Machine learning</a:t>
          </a:r>
          <a:endParaRPr lang="en-US" sz="3400" kern="1200"/>
        </a:p>
      </dsp:txBody>
      <dsp:txXfrm>
        <a:off x="307345" y="1546"/>
        <a:ext cx="3222855" cy="1933713"/>
      </dsp:txXfrm>
    </dsp:sp>
    <dsp:sp modelId="{4BDF9443-516E-4C37-AE11-269E4E5C5892}">
      <dsp:nvSpPr>
        <dsp:cNvPr id="0" name=""/>
        <dsp:cNvSpPr/>
      </dsp:nvSpPr>
      <dsp:spPr>
        <a:xfrm>
          <a:off x="3852486" y="1546"/>
          <a:ext cx="3222855" cy="1933713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Data filtering</a:t>
          </a:r>
          <a:endParaRPr lang="en-US" sz="3400" kern="1200"/>
        </a:p>
      </dsp:txBody>
      <dsp:txXfrm>
        <a:off x="3852486" y="1546"/>
        <a:ext cx="3222855" cy="1933713"/>
      </dsp:txXfrm>
    </dsp:sp>
    <dsp:sp modelId="{942A3E62-B405-471E-9C7A-63D9734A09F1}">
      <dsp:nvSpPr>
        <dsp:cNvPr id="0" name=""/>
        <dsp:cNvSpPr/>
      </dsp:nvSpPr>
      <dsp:spPr>
        <a:xfrm>
          <a:off x="7397627" y="1546"/>
          <a:ext cx="3222855" cy="1933713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Exploration Data Analysis</a:t>
          </a:r>
          <a:endParaRPr lang="en-US" sz="3400" kern="1200" dirty="0"/>
        </a:p>
      </dsp:txBody>
      <dsp:txXfrm>
        <a:off x="7397627" y="1546"/>
        <a:ext cx="3222855" cy="1933713"/>
      </dsp:txXfrm>
    </dsp:sp>
    <dsp:sp modelId="{564EB276-B3A7-402F-B87A-4B66B3459FF9}">
      <dsp:nvSpPr>
        <dsp:cNvPr id="0" name=""/>
        <dsp:cNvSpPr/>
      </dsp:nvSpPr>
      <dsp:spPr>
        <a:xfrm>
          <a:off x="307345" y="2257545"/>
          <a:ext cx="3222855" cy="1933713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Data preparation</a:t>
          </a:r>
        </a:p>
      </dsp:txBody>
      <dsp:txXfrm>
        <a:off x="307345" y="2257545"/>
        <a:ext cx="3222855" cy="1933713"/>
      </dsp:txXfrm>
    </dsp:sp>
    <dsp:sp modelId="{7D6AAF17-9575-40CB-9D47-0697778A396E}">
      <dsp:nvSpPr>
        <dsp:cNvPr id="0" name=""/>
        <dsp:cNvSpPr/>
      </dsp:nvSpPr>
      <dsp:spPr>
        <a:xfrm>
          <a:off x="3852486" y="2257545"/>
          <a:ext cx="3222855" cy="1933713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Machine learning modelling</a:t>
          </a:r>
        </a:p>
      </dsp:txBody>
      <dsp:txXfrm>
        <a:off x="3852486" y="2257545"/>
        <a:ext cx="3222855" cy="1933713"/>
      </dsp:txXfrm>
    </dsp:sp>
    <dsp:sp modelId="{986E6C56-9FC0-45BD-A828-3C9C51D05F09}">
      <dsp:nvSpPr>
        <dsp:cNvPr id="0" name=""/>
        <dsp:cNvSpPr/>
      </dsp:nvSpPr>
      <dsp:spPr>
        <a:xfrm>
          <a:off x="7397627" y="2257545"/>
          <a:ext cx="3222855" cy="193371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Hyperparameter fine tuning</a:t>
          </a:r>
        </a:p>
      </dsp:txBody>
      <dsp:txXfrm>
        <a:off x="7397627" y="2257545"/>
        <a:ext cx="3222855" cy="19337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F46E8-9E05-49CA-B86A-592958AA245D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00D084-2280-4C39-B63A-4D18C050965D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AF2D2-B3DC-49C8-9CAC-2A8D68157861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Data Filtering – renaming data columns to make it more convenient to use.</a:t>
          </a:r>
          <a:endParaRPr lang="en-US" sz="1900" kern="1200"/>
        </a:p>
      </dsp:txBody>
      <dsp:txXfrm>
        <a:off x="1948202" y="368029"/>
        <a:ext cx="3233964" cy="1371985"/>
      </dsp:txXfrm>
    </dsp:sp>
    <dsp:sp modelId="{894DB933-D8E8-4B42-919E-153BBBDB4C25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BD63CD-BB4C-4310-AB0C-6BA6648029AD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B316BC-BE1B-41C5-8126-69B761C66760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Exploratory data analysis – type of transactions, is the transaction fraud or legitimate, etc , types and pattern of fraud, frequency of fraud happening</a:t>
          </a:r>
          <a:endParaRPr lang="en-US" sz="1900" kern="1200"/>
        </a:p>
      </dsp:txBody>
      <dsp:txXfrm>
        <a:off x="7411643" y="368029"/>
        <a:ext cx="3233964" cy="1371985"/>
      </dsp:txXfrm>
    </dsp:sp>
    <dsp:sp modelId="{A8A775F3-8DAC-4F17-9C43-CCD706C7E97E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7B1D5-FADA-49E2-84BD-24501D2358D3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54BB01-F879-4DC5-B0B7-FE230AC0583B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Machine learning modelling – classification(logistic regression - </a:t>
          </a:r>
          <a:r>
            <a:rPr lang="fr-FR" sz="1900" kern="1200"/>
            <a:t>Regression techniques predict continuous responses</a:t>
          </a:r>
          <a:r>
            <a:rPr lang="en-IN" sz="1900" kern="1200"/>
            <a:t>)</a:t>
          </a:r>
          <a:endParaRPr lang="en-US" sz="1900" kern="1200"/>
        </a:p>
      </dsp:txBody>
      <dsp:txXfrm>
        <a:off x="1948202" y="2452790"/>
        <a:ext cx="3233964" cy="1371985"/>
      </dsp:txXfrm>
    </dsp:sp>
    <dsp:sp modelId="{1640D309-47E0-464D-9F67-E362F84C053B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8C4BA5-7E5E-414B-A898-CDD2E11BA01C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FE38D-F2C3-4B94-967E-F366AC5EA8A0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Hyperparameter tuning : </a:t>
          </a:r>
          <a:r>
            <a:rPr lang="en-US" sz="1900" kern="1200"/>
            <a:t>Improving the accuracy of machine learning models</a:t>
          </a:r>
        </a:p>
      </dsp:txBody>
      <dsp:txXfrm>
        <a:off x="7411643" y="2452790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70920-E734-57A8-943E-A20BC26CD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201EC-0A9B-A187-B147-DFC97530A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262E3-5582-AF3F-95AD-8FD44152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1A08-141E-47CE-92D9-744256684FB9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AD7B4-1660-7F14-A714-AC382853C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EB86B-9D26-6020-BF30-DC940EB2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628C-D575-445A-8B2D-2D9B391AF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25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9EA54-1F09-3722-B4DF-CB8F7A76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EA0C6-2247-9764-FB16-EA8608947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29ED4-ED86-B23B-0373-007782CF5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1A08-141E-47CE-92D9-744256684FB9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8242F-62F2-85DC-C554-C2A7A9F4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1002F-2C4B-9119-1C67-B49F1733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628C-D575-445A-8B2D-2D9B391AF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17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1B3C2-783B-0006-7612-98DDDAC0F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ACD5D-9D37-FEAB-E618-AE4FAA9EE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08AD3-E333-1B0C-DC98-7DA523CDA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1A08-141E-47CE-92D9-744256684FB9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EC89D-6FD5-1F01-0F13-1C2822F5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DE3C4-921A-0AB5-C360-9BA678FB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628C-D575-445A-8B2D-2D9B391AF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82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C418-C8E1-ECC2-BE83-649320CD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CA27F-6F75-AF15-7614-F5DD08999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ECEB-FB5B-218F-D08C-743970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1A08-141E-47CE-92D9-744256684FB9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2F1B3-4BB3-0115-FAA1-37AA78CC9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7F025-AEF8-F5F0-B7FB-6278CF29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628C-D575-445A-8B2D-2D9B391AF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20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EBAC8-D5B3-3E58-AF96-74E53208B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2BBC6-884D-C58D-597B-DAEDA2D8B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2E611-60BE-458A-CCF8-56739C78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1A08-141E-47CE-92D9-744256684FB9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EA724-98EC-A6DF-EA09-1706AC1B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77363-E39B-1D31-6465-C6021FD6E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628C-D575-445A-8B2D-2D9B391AF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38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2E3F-6D1E-FDAC-DDDA-1232B86D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ED28D-710F-127B-4B92-290AD9876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8EE1F-177A-1BC3-34CF-F494039BB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57668-E760-F83F-DE8C-318EB8F4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1A08-141E-47CE-92D9-744256684FB9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BF2E0-64AE-0229-32E0-B1CD0A31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1643E-6D72-20AA-E7A2-0AC29EFB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628C-D575-445A-8B2D-2D9B391AF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66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3A5A-0471-BC69-27F3-8A0B6D08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7B0F9-237D-B3B3-6FA4-F1DD7C2D6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AA7CD-BAEF-56C1-78E2-02B726E96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4EC1E-91E5-5358-B5F0-2783600E3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B64C1-CD67-9F4A-F439-08A9A42C9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516EF5-9146-72EA-5635-D7E46CD97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1A08-141E-47CE-92D9-744256684FB9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532CE1-6872-7141-84ED-02BC68EC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6ED1C0-9D15-9FBD-9AFE-BDB64FC9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628C-D575-445A-8B2D-2D9B391AF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16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00C7C-C079-66A0-75EE-76A8982A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06D0BE-CF0E-1A3C-F66D-24E621556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1A08-141E-47CE-92D9-744256684FB9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23183-C38D-95E0-2A5E-6261E60F9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0787D-96B4-8A52-0698-97D24443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628C-D575-445A-8B2D-2D9B391AF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76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526CED-7782-4F1E-8D64-BEDF25B98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1A08-141E-47CE-92D9-744256684FB9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5C3FAB-0A64-AB3E-903F-D27F1264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44CDF-9833-0AB5-4BE4-8BF45409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628C-D575-445A-8B2D-2D9B391AF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04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35C2-3B89-1FE8-B10F-CFFB233AC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DA40B-A4CF-FFAD-DC15-9AC9083C3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7A48E-7D7E-CA10-20CE-F5538DCC6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C6EA8-EF31-7F9A-347D-3279C2DC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1A08-141E-47CE-92D9-744256684FB9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CED49-5FAC-6C6C-BC77-75E8BC06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C122A-BCC0-F540-D660-F5274E78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628C-D575-445A-8B2D-2D9B391AF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2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CD460-928E-0277-D596-9D6D66D41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07AD7-0ADA-E0AB-2893-EE4EDCB37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6B916-B4BF-BC55-16EC-9F191F23F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6B16A-396C-5788-F63B-4797C15E0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1A08-141E-47CE-92D9-744256684FB9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F238E-4A8A-052E-D96E-D93274F20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E85ED-E4D8-0AAA-9221-7C8A1B5E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628C-D575-445A-8B2D-2D9B391AF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1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150DC1-5E8E-7AF0-7A93-BBE1E078A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BB83C-815B-E1A2-B2DF-C62D7A2B6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E7E9C-88A9-FC1D-97D8-67BDF4C74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11A08-141E-47CE-92D9-744256684FB9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B1679-43B8-9B43-5590-2C79E4710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048F4-A17D-D39E-439B-A987B4515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B628C-D575-445A-8B2D-2D9B391AF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30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56EB76-5947-8241-77F7-E14A90899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IN" sz="4800"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Fraud Transaction Detection</a:t>
            </a:r>
            <a:endParaRPr lang="en-IN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1F3AB-27F8-3345-3700-FA54F8B5B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4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DE9A2-802D-DF8D-D639-A08BCE49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Techniques used: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145B19-03F2-BB7B-5CD0-F0A29E3198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03061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176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1034874A-EE94-8685-171B-2D62FC9E96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77632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7564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87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Fraud Transaction Detection</vt:lpstr>
      <vt:lpstr>Techniques used: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Transaction Detection</dc:title>
  <dc:creator>Megha Pradhanani</dc:creator>
  <cp:lastModifiedBy>Megha Pradhanani</cp:lastModifiedBy>
  <cp:revision>1</cp:revision>
  <dcterms:created xsi:type="dcterms:W3CDTF">2023-07-05T15:03:40Z</dcterms:created>
  <dcterms:modified xsi:type="dcterms:W3CDTF">2023-07-05T15:45:00Z</dcterms:modified>
</cp:coreProperties>
</file>