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6" r:id="rId8"/>
    <p:sldId id="262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0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 prakash" userId="442cf7174b02f776" providerId="LiveId" clId="{A714B567-5FA6-42F2-A011-04C8E772902F}"/>
    <pc:docChg chg="undo custSel modSld sldOrd">
      <pc:chgData name="madhu prakash" userId="442cf7174b02f776" providerId="LiveId" clId="{A714B567-5FA6-42F2-A011-04C8E772902F}" dt="2017-09-29T19:03:18.440" v="163" actId="20577"/>
      <pc:docMkLst>
        <pc:docMk/>
      </pc:docMkLst>
      <pc:sldChg chg="modSp">
        <pc:chgData name="madhu prakash" userId="442cf7174b02f776" providerId="LiveId" clId="{A714B567-5FA6-42F2-A011-04C8E772902F}" dt="2017-09-28T04:10:43.916" v="97" actId="20577"/>
        <pc:sldMkLst>
          <pc:docMk/>
          <pc:sldMk cId="2676709896" sldId="262"/>
        </pc:sldMkLst>
        <pc:spChg chg="mod">
          <ac:chgData name="madhu prakash" userId="442cf7174b02f776" providerId="LiveId" clId="{A714B567-5FA6-42F2-A011-04C8E772902F}" dt="2017-09-28T04:10:17.006" v="28" actId="20577"/>
          <ac:spMkLst>
            <pc:docMk/>
            <pc:sldMk cId="2676709896" sldId="262"/>
            <ac:spMk id="2" creationId="{024B8118-A08C-4F44-B13D-4B81AC644BE5}"/>
          </ac:spMkLst>
        </pc:spChg>
        <pc:spChg chg="mod">
          <ac:chgData name="madhu prakash" userId="442cf7174b02f776" providerId="LiveId" clId="{A714B567-5FA6-42F2-A011-04C8E772902F}" dt="2017-09-28T04:10:43.916" v="97" actId="20577"/>
          <ac:spMkLst>
            <pc:docMk/>
            <pc:sldMk cId="2676709896" sldId="262"/>
            <ac:spMk id="3" creationId="{4261E73D-B615-43B9-BD73-AD60DD20FCE0}"/>
          </ac:spMkLst>
        </pc:spChg>
      </pc:sldChg>
      <pc:sldChg chg="addSp delSp modSp">
        <pc:chgData name="madhu prakash" userId="442cf7174b02f776" providerId="LiveId" clId="{A714B567-5FA6-42F2-A011-04C8E772902F}" dt="2017-09-29T19:03:18.440" v="163" actId="20577"/>
        <pc:sldMkLst>
          <pc:docMk/>
          <pc:sldMk cId="2623036609" sldId="263"/>
        </pc:sldMkLst>
        <pc:spChg chg="mod">
          <ac:chgData name="madhu prakash" userId="442cf7174b02f776" providerId="LiveId" clId="{A714B567-5FA6-42F2-A011-04C8E772902F}" dt="2017-09-29T19:02:35.907" v="103" actId="26606"/>
          <ac:spMkLst>
            <pc:docMk/>
            <pc:sldMk cId="2623036609" sldId="263"/>
            <ac:spMk id="2" creationId="{D3499F55-3434-4682-B411-3398CB966BB5}"/>
          </ac:spMkLst>
        </pc:spChg>
        <pc:spChg chg="mod">
          <ac:chgData name="madhu prakash" userId="442cf7174b02f776" providerId="LiveId" clId="{A714B567-5FA6-42F2-A011-04C8E772902F}" dt="2017-09-29T19:03:18.440" v="163" actId="20577"/>
          <ac:spMkLst>
            <pc:docMk/>
            <pc:sldMk cId="2623036609" sldId="263"/>
            <ac:spMk id="3" creationId="{AF76EED4-C9F8-4469-9589-0538688FFA1C}"/>
          </ac:spMkLst>
        </pc:spChg>
        <pc:grpChg chg="add del">
          <ac:chgData name="madhu prakash" userId="442cf7174b02f776" providerId="LiveId" clId="{A714B567-5FA6-42F2-A011-04C8E772902F}" dt="2017-09-29T19:02:35.907" v="103" actId="26606"/>
          <ac:grpSpMkLst>
            <pc:docMk/>
            <pc:sldMk cId="2623036609" sldId="263"/>
            <ac:grpSpMk id="9" creationId="{3D0BCE51-679E-47DB-A2BA-9831D6447D4C}"/>
          </ac:grpSpMkLst>
        </pc:grpChg>
        <pc:picChg chg="add del mod ord">
          <ac:chgData name="madhu prakash" userId="442cf7174b02f776" providerId="LiveId" clId="{A714B567-5FA6-42F2-A011-04C8E772902F}" dt="2017-09-29T19:02:39.098" v="104" actId="478"/>
          <ac:picMkLst>
            <pc:docMk/>
            <pc:sldMk cId="2623036609" sldId="263"/>
            <ac:picMk id="4" creationId="{CAF2188B-B7C2-4377-9F68-95E13D1A434B}"/>
          </ac:picMkLst>
        </pc:picChg>
        <pc:picChg chg="add mod">
          <ac:chgData name="madhu prakash" userId="442cf7174b02f776" providerId="LiveId" clId="{A714B567-5FA6-42F2-A011-04C8E772902F}" dt="2017-09-29T19:02:51.788" v="106" actId="1076"/>
          <ac:picMkLst>
            <pc:docMk/>
            <pc:sldMk cId="2623036609" sldId="263"/>
            <ac:picMk id="5" creationId="{613D25F0-AE17-41DE-880D-96D29B8AC6F6}"/>
          </ac:picMkLst>
        </pc:picChg>
      </pc:sldChg>
      <pc:sldChg chg="ord">
        <pc:chgData name="madhu prakash" userId="442cf7174b02f776" providerId="LiveId" clId="{A714B567-5FA6-42F2-A011-04C8E772902F}" dt="2017-09-28T20:20:23.569" v="98"/>
        <pc:sldMkLst>
          <pc:docMk/>
          <pc:sldMk cId="83544338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FB98-4253-42E2-92FE-E29B1D76D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13771-A34F-424D-BE59-7E7AD814E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Madhumathi Prakash &amp; </a:t>
            </a:r>
            <a:r>
              <a:rPr lang="en-US" dirty="0" err="1"/>
              <a:t>Sonail</a:t>
            </a:r>
            <a:r>
              <a:rPr lang="en-US" dirty="0"/>
              <a:t> Chaudhari</a:t>
            </a:r>
          </a:p>
        </p:txBody>
      </p:sp>
    </p:spTree>
    <p:extLst>
      <p:ext uri="{BB962C8B-B14F-4D97-AF65-F5344CB8AC3E}">
        <p14:creationId xmlns:p14="http://schemas.microsoft.com/office/powerpoint/2010/main" val="144605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ACDA-3106-464D-B8B4-356C9FEE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based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525C-5BF9-4E72-AA6D-B34395D8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User-User filtering:</a:t>
            </a:r>
          </a:p>
          <a:p>
            <a:pPr lvl="1"/>
            <a:r>
              <a:rPr lang="en-US" dirty="0"/>
              <a:t>Finding alike customers based on similarity and suggest based on users past.</a:t>
            </a:r>
          </a:p>
          <a:p>
            <a:pPr lvl="2"/>
            <a:r>
              <a:rPr lang="en-US" dirty="0"/>
              <a:t>Effective but takes lot of time and effort </a:t>
            </a:r>
          </a:p>
          <a:p>
            <a:r>
              <a:rPr lang="en-US" dirty="0"/>
              <a:t>Item-Item filtering:</a:t>
            </a:r>
          </a:p>
          <a:p>
            <a:pPr lvl="1"/>
            <a:r>
              <a:rPr lang="en-US" dirty="0"/>
              <a:t>Similar but looks item and item look alike with matrix.</a:t>
            </a:r>
          </a:p>
          <a:p>
            <a:pPr lvl="1"/>
            <a:r>
              <a:rPr lang="en-US" dirty="0"/>
              <a:t>Recommends based on alike items to customers who purchased items in past.</a:t>
            </a:r>
          </a:p>
          <a:p>
            <a:pPr lvl="1"/>
            <a:r>
              <a:rPr lang="en-US" dirty="0"/>
              <a:t>Needs less resources than user-user.</a:t>
            </a:r>
          </a:p>
        </p:txBody>
      </p:sp>
    </p:spTree>
    <p:extLst>
      <p:ext uri="{BB962C8B-B14F-4D97-AF65-F5344CB8AC3E}">
        <p14:creationId xmlns:p14="http://schemas.microsoft.com/office/powerpoint/2010/main" val="375621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22B8-9D0D-4593-B908-686158F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Collabrative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5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77F0-8DB5-46D5-B30D-D150E3C3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recommendation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B288-2E87-4A8B-918B-299BE7E0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for machines to predict things for users in a personal level.</a:t>
            </a:r>
          </a:p>
          <a:p>
            <a:r>
              <a:rPr lang="en-US" dirty="0"/>
              <a:t>Filters vital information according to user preferences</a:t>
            </a:r>
          </a:p>
          <a:p>
            <a:r>
              <a:rPr lang="en-US" dirty="0"/>
              <a:t>Useful for service providers as well:</a:t>
            </a:r>
          </a:p>
          <a:p>
            <a:pPr lvl="1"/>
            <a:r>
              <a:rPr lang="en-US" dirty="0"/>
              <a:t>Improve decision making process: : e-commerce setting- enhances revenues.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9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0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CFAD9-EABE-4F83-B098-604752164E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" name="Picture 121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C99610E4-6194-4817-B152-498995E77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885E9F4-7DB6-4B77-B1FF-80BFCE8127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639A2B-C30C-4F6F-B847-6960F3CF8A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C92F0448-E3EB-43E2-A7BE-0767BBFAC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450B77-9635-4D12-A13F-BD687A078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2" name="Picture 131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97D4C8B4-0BAB-48B7-9D89-C26EAAAEF0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47D456C-D333-4F88-931F-EC1EB7648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113F62F-D278-402A-8D44-9436FBDDEFC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AAEC439-0F1D-4A17-BFD6-D1B5C0D0BC7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139" name="Rectangle 13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D14D26D-FA2C-4871-965F-AF84BF27DA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facebook">
            <a:extLst>
              <a:ext uri="{FF2B5EF4-FFF2-40B4-BE49-F238E27FC236}">
                <a16:creationId xmlns:a16="http://schemas.microsoft.com/office/drawing/2014/main" id="{E1682F06-B3BB-42E5-99AD-232FF7855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9757" y="637525"/>
            <a:ext cx="1578294" cy="15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87C1468-C83E-4DF0-AFC4-12F245CDEB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147" name="Rectangle 14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58681E24-B46E-4242-A12B-2D5E62069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7433" y="2706910"/>
            <a:ext cx="2740699" cy="27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D4A2946-485C-49BF-94BB-D9D9FBC4843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1429" y="472933"/>
            <a:ext cx="3690924" cy="3074978"/>
            <a:chOff x="7807230" y="2012810"/>
            <a:chExt cx="3251252" cy="3459865"/>
          </a:xfrm>
        </p:grpSpPr>
        <p:sp>
          <p:nvSpPr>
            <p:cNvPr id="153" name="Rectangle 15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Image result for pandora music">
            <a:extLst>
              <a:ext uri="{FF2B5EF4-FFF2-40B4-BE49-F238E27FC236}">
                <a16:creationId xmlns:a16="http://schemas.microsoft.com/office/drawing/2014/main" id="{18E64E73-C67D-4C8E-B003-24FAE7330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9353" y="637525"/>
            <a:ext cx="2740699" cy="27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0B9AD04-3903-4A8C-8ADF-1C5565AD92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6017" y="3709644"/>
            <a:ext cx="3690924" cy="1899398"/>
            <a:chOff x="7807230" y="2012810"/>
            <a:chExt cx="3251252" cy="3459865"/>
          </a:xfrm>
        </p:grpSpPr>
        <p:sp>
          <p:nvSpPr>
            <p:cNvPr id="159" name="Rectangle 15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Image result for amazon">
            <a:extLst>
              <a:ext uri="{FF2B5EF4-FFF2-40B4-BE49-F238E27FC236}">
                <a16:creationId xmlns:a16="http://schemas.microsoft.com/office/drawing/2014/main" id="{9AE5D0E4-D001-41CB-8266-031E3990D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7524" y="3869315"/>
            <a:ext cx="2555959" cy="15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71168-A3DA-4110-8D73-B47C1F93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2323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C4F-0C83-400C-871E-DCCA901D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Overview of whole filtering</a:t>
            </a:r>
          </a:p>
        </p:txBody>
      </p:sp>
      <p:pic>
        <p:nvPicPr>
          <p:cNvPr id="2052" name="Picture 4" descr="Recommendation techniques">
            <a:extLst>
              <a:ext uri="{FF2B5EF4-FFF2-40B4-BE49-F238E27FC236}">
                <a16:creationId xmlns:a16="http://schemas.microsoft.com/office/drawing/2014/main" id="{29987652-0F1C-49AB-A5EF-04632457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79295"/>
            <a:ext cx="6126480" cy="452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4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9F55-3434-4682-B411-3398CB96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Utility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EED4-C9F8-4469-9589-0538688F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Users and items represented in a form of matrix</a:t>
            </a:r>
          </a:p>
          <a:p>
            <a:r>
              <a:rPr lang="en-US" dirty="0"/>
              <a:t>Example: user can rate movie 1-5 and blanks means users have not rated </a:t>
            </a:r>
          </a:p>
          <a:p>
            <a:pPr lvl="1"/>
            <a:r>
              <a:rPr lang="en-US" dirty="0"/>
              <a:t>HP is harry </a:t>
            </a:r>
            <a:r>
              <a:rPr lang="en-US"/>
              <a:t>potter movies </a:t>
            </a:r>
            <a:r>
              <a:rPr lang="en-US" dirty="0"/>
              <a:t>and SW is Star Wars</a:t>
            </a:r>
          </a:p>
          <a:p>
            <a:pPr lvl="1"/>
            <a:r>
              <a:rPr lang="en-US" dirty="0"/>
              <a:t>Recommender system predicts the blanks</a:t>
            </a:r>
          </a:p>
          <a:p>
            <a:pPr lvl="2"/>
            <a:r>
              <a:rPr lang="en-US" dirty="0"/>
              <a:t>Will account for properties of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D25F0-AE17-41DE-880D-96D29B8A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10" y="3926205"/>
            <a:ext cx="6362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AD15-0F3A-4255-9900-EE31D359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4DD6-91EE-4529-B4FC-F117E23F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is that if you like an item you will also like a similar item</a:t>
            </a:r>
          </a:p>
          <a:p>
            <a:r>
              <a:rPr lang="en-US" dirty="0"/>
              <a:t>It is based on similarity of items being recommended</a:t>
            </a:r>
          </a:p>
          <a:p>
            <a:r>
              <a:rPr lang="en-US" dirty="0"/>
              <a:t>Works well with movie or song recommendations: has properties for each item</a:t>
            </a:r>
          </a:p>
          <a:p>
            <a:r>
              <a:rPr lang="en-US" dirty="0"/>
              <a:t>For images uses and documents</a:t>
            </a:r>
          </a:p>
          <a:p>
            <a:pPr lvl="1"/>
            <a:r>
              <a:rPr lang="en-US" dirty="0"/>
              <a:t>Identify common words and compute the TF.IDF score for each word.</a:t>
            </a:r>
          </a:p>
          <a:p>
            <a:pPr lvl="2"/>
            <a:r>
              <a:rPr lang="en-US" dirty="0"/>
              <a:t>Higher the score = the more it describes the document</a:t>
            </a:r>
          </a:p>
          <a:p>
            <a:pPr lvl="1"/>
            <a:r>
              <a:rPr lang="en-US" dirty="0"/>
              <a:t>If other documents have TF.IDF score above certain threshold, then they are similar.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FD8E-6DDA-4CBF-9743-B22D1B99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Content</a:t>
            </a:r>
          </a:p>
        </p:txBody>
      </p:sp>
    </p:spTree>
    <p:extLst>
      <p:ext uri="{BB962C8B-B14F-4D97-AF65-F5344CB8AC3E}">
        <p14:creationId xmlns:p14="http://schemas.microsoft.com/office/powerpoint/2010/main" val="16864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8118-A08C-4F44-B13D-4B81AC64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E73D-B615-43B9-BD73-AD60DD20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Jaccard</a:t>
            </a:r>
            <a:r>
              <a:rPr lang="en-US" dirty="0"/>
              <a:t> distance</a:t>
            </a:r>
          </a:p>
          <a:p>
            <a:r>
              <a:rPr lang="en-US" dirty="0"/>
              <a:t>Cosine Similarity – vector space model</a:t>
            </a:r>
          </a:p>
          <a:p>
            <a:pPr lvl="1"/>
            <a:r>
              <a:rPr lang="en-US" dirty="0"/>
              <a:t>Uses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67670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97D6-4B69-4B74-8DDB-2F452AF3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34D8-92BE-4F99-8B56-C31CE673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person 1 likes A, B, C and person 2 likes B, C, D then they have similar interests so person 1 should like item D and person 2 will like A.</a:t>
            </a:r>
          </a:p>
          <a:p>
            <a:r>
              <a:rPr lang="en-US" dirty="0"/>
              <a:t>Algorithm is based on past. </a:t>
            </a:r>
          </a:p>
          <a:p>
            <a:r>
              <a:rPr lang="en-US" dirty="0"/>
              <a:t>Example: e-commerce like Amazon and American Express</a:t>
            </a:r>
          </a:p>
          <a:p>
            <a:r>
              <a:rPr lang="en-US" dirty="0"/>
              <a:t>Can have model based filtering techniques or memory based filtering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04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2518</TotalTime>
  <Words>334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Recommendation Systems</vt:lpstr>
      <vt:lpstr>What is a recommendation System?</vt:lpstr>
      <vt:lpstr>Examples</vt:lpstr>
      <vt:lpstr>Overview of whole filtering</vt:lpstr>
      <vt:lpstr>Utility Matrix</vt:lpstr>
      <vt:lpstr>Content based system</vt:lpstr>
      <vt:lpstr>DEMO Content</vt:lpstr>
      <vt:lpstr>Most common models</vt:lpstr>
      <vt:lpstr>Collaborative Filtering</vt:lpstr>
      <vt:lpstr>Types of Memory based collaborative filtering</vt:lpstr>
      <vt:lpstr>DEMO Collabrative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</dc:title>
  <dc:creator>madhu prakash</dc:creator>
  <cp:lastModifiedBy>madhu prakash</cp:lastModifiedBy>
  <cp:revision>13</cp:revision>
  <dcterms:created xsi:type="dcterms:W3CDTF">2017-09-28T01:05:16Z</dcterms:created>
  <dcterms:modified xsi:type="dcterms:W3CDTF">2017-09-29T19:03:19Z</dcterms:modified>
</cp:coreProperties>
</file>