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70" r:id="rId3"/>
    <p:sldId id="267" r:id="rId4"/>
    <p:sldId id="269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99"/>
    <p:restoredTop sz="94655"/>
  </p:normalViewPr>
  <p:slideViewPr>
    <p:cSldViewPr snapToGrid="0" snapToObjects="1">
      <p:cViewPr>
        <p:scale>
          <a:sx n="45" d="100"/>
          <a:sy n="45" d="100"/>
        </p:scale>
        <p:origin x="25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4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8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6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6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2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1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3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rkfullerton/StockStalker" TargetMode="External"/><Relationship Id="rId2" Type="http://schemas.openxmlformats.org/officeDocument/2006/relationships/hyperlink" Target="https://wrkfullerton.github.io/StockStalk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024C968-0CD7-BC40-BABB-19F6F5363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91949" y="1789589"/>
            <a:ext cx="1780374" cy="178037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061E0FA-8C2E-6C44-8147-DA7558921E35}"/>
              </a:ext>
            </a:extLst>
          </p:cNvPr>
          <p:cNvSpPr txBox="1">
            <a:spLocks/>
          </p:cNvSpPr>
          <p:nvPr/>
        </p:nvSpPr>
        <p:spPr>
          <a:xfrm>
            <a:off x="4296739" y="3333373"/>
            <a:ext cx="3915886" cy="854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61E19E-E946-F444-BAE8-8BBC89227426}"/>
              </a:ext>
            </a:extLst>
          </p:cNvPr>
          <p:cNvCxnSpPr/>
          <p:nvPr/>
        </p:nvCxnSpPr>
        <p:spPr>
          <a:xfrm>
            <a:off x="3588323" y="4142509"/>
            <a:ext cx="5140036" cy="0"/>
          </a:xfrm>
          <a:prstGeom prst="line">
            <a:avLst/>
          </a:prstGeom>
          <a:ln w="22225" cap="rnd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CC49F69-F9C2-9D45-A30E-86D358D28477}"/>
              </a:ext>
            </a:extLst>
          </p:cNvPr>
          <p:cNvSpPr/>
          <p:nvPr/>
        </p:nvSpPr>
        <p:spPr>
          <a:xfrm>
            <a:off x="5256441" y="4293712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Catchy Slogan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8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423561" y="527561"/>
            <a:ext cx="2930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Elevator Pitch</a:t>
            </a:r>
          </a:p>
        </p:txBody>
      </p:sp>
    </p:spTree>
    <p:extLst>
      <p:ext uri="{BB962C8B-B14F-4D97-AF65-F5344CB8AC3E}">
        <p14:creationId xmlns:p14="http://schemas.microsoft.com/office/powerpoint/2010/main" val="429206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458190" y="527561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90F13-5495-4E40-A390-56D3439E1E4E}"/>
              </a:ext>
            </a:extLst>
          </p:cNvPr>
          <p:cNvSpPr txBox="1"/>
          <p:nvPr/>
        </p:nvSpPr>
        <p:spPr>
          <a:xfrm>
            <a:off x="789709" y="1163777"/>
            <a:ext cx="1075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 [TO DO]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 for Development [TO DO]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Story [TO DO]</a:t>
            </a:r>
          </a:p>
        </p:txBody>
      </p:sp>
    </p:spTree>
    <p:extLst>
      <p:ext uri="{BB962C8B-B14F-4D97-AF65-F5344CB8AC3E}">
        <p14:creationId xmlns:p14="http://schemas.microsoft.com/office/powerpoint/2010/main" val="117168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467808" y="527561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63037-0265-5A4B-877A-16BDA292DBFE}"/>
              </a:ext>
            </a:extLst>
          </p:cNvPr>
          <p:cNvSpPr txBox="1"/>
          <p:nvPr/>
        </p:nvSpPr>
        <p:spPr>
          <a:xfrm>
            <a:off x="789709" y="1122213"/>
            <a:ext cx="1075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Technologies used [TO-DO]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Breakdown of tasks and roles [TO-DO]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Challenges [TO-DO]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Successes [TO-DO]</a:t>
            </a:r>
          </a:p>
        </p:txBody>
      </p:sp>
    </p:spTree>
    <p:extLst>
      <p:ext uri="{BB962C8B-B14F-4D97-AF65-F5344CB8AC3E}">
        <p14:creationId xmlns:p14="http://schemas.microsoft.com/office/powerpoint/2010/main" val="56258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737913" y="527561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3707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396365" y="527561"/>
            <a:ext cx="6766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Directions for Future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78820D-830C-2944-ABA4-E9BDD2652AF2}"/>
              </a:ext>
            </a:extLst>
          </p:cNvPr>
          <p:cNvSpPr/>
          <p:nvPr/>
        </p:nvSpPr>
        <p:spPr>
          <a:xfrm>
            <a:off x="396365" y="12279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Project Vision [TO-DO]</a:t>
            </a:r>
          </a:p>
        </p:txBody>
      </p:sp>
    </p:spTree>
    <p:extLst>
      <p:ext uri="{BB962C8B-B14F-4D97-AF65-F5344CB8AC3E}">
        <p14:creationId xmlns:p14="http://schemas.microsoft.com/office/powerpoint/2010/main" val="25689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717877" y="527561"/>
            <a:ext cx="116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Links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FF407D-69CD-2842-B94C-A520A6824A0B}"/>
              </a:ext>
            </a:extLst>
          </p:cNvPr>
          <p:cNvSpPr/>
          <p:nvPr/>
        </p:nvSpPr>
        <p:spPr>
          <a:xfrm>
            <a:off x="717877" y="12279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https://wrkfullerton.github.io/StockStalker/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https://github.com/wrkfullerton/</a:t>
            </a:r>
            <a:r>
              <a:rPr lang="en-US">
                <a:hlinkClick r:id="rId3"/>
              </a:rPr>
              <a:t>StockStalker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6224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24AFC9"/>
      </a:accent1>
      <a:accent2>
        <a:srgbClr val="1768D5"/>
      </a:accent2>
      <a:accent3>
        <a:srgbClr val="4143E9"/>
      </a:accent3>
      <a:accent4>
        <a:srgbClr val="7631DA"/>
      </a:accent4>
      <a:accent5>
        <a:srgbClr val="C529E7"/>
      </a:accent5>
      <a:accent6>
        <a:srgbClr val="D517A7"/>
      </a:accent6>
      <a:hlink>
        <a:srgbClr val="C15845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90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Copperplate</vt:lpstr>
      <vt:lpstr>Elephant</vt:lpstr>
      <vt:lpstr>BrushVTI</vt:lpstr>
      <vt:lpstr>PowerPoint Presentation</vt:lpstr>
      <vt:lpstr>Stock Stalker</vt:lpstr>
      <vt:lpstr>Stock Stalker</vt:lpstr>
      <vt:lpstr>Stock Stalker</vt:lpstr>
      <vt:lpstr>Stock Stalker</vt:lpstr>
      <vt:lpstr>Stock Stalker</vt:lpstr>
      <vt:lpstr>Stock Stalker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Stalker</dc:title>
  <dc:creator>Fullerton, Will</dc:creator>
  <cp:lastModifiedBy>Fullerton, Will</cp:lastModifiedBy>
  <cp:revision>6</cp:revision>
  <dcterms:created xsi:type="dcterms:W3CDTF">2020-05-12T21:09:36Z</dcterms:created>
  <dcterms:modified xsi:type="dcterms:W3CDTF">2020-05-12T21:47:19Z</dcterms:modified>
</cp:coreProperties>
</file>