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28"/>
  </p:notesMasterIdLst>
  <p:handoutMasterIdLst>
    <p:handoutMasterId r:id="rId29"/>
  </p:handoutMasterIdLst>
  <p:sldIdLst>
    <p:sldId id="256" r:id="rId6"/>
    <p:sldId id="258" r:id="rId7"/>
    <p:sldId id="282" r:id="rId8"/>
    <p:sldId id="273" r:id="rId9"/>
    <p:sldId id="264" r:id="rId10"/>
    <p:sldId id="267" r:id="rId11"/>
    <p:sldId id="270" r:id="rId12"/>
    <p:sldId id="266" r:id="rId13"/>
    <p:sldId id="268" r:id="rId14"/>
    <p:sldId id="269" r:id="rId15"/>
    <p:sldId id="272" r:id="rId16"/>
    <p:sldId id="274" r:id="rId17"/>
    <p:sldId id="275" r:id="rId18"/>
    <p:sldId id="276" r:id="rId19"/>
    <p:sldId id="279" r:id="rId20"/>
    <p:sldId id="277" r:id="rId21"/>
    <p:sldId id="278" r:id="rId22"/>
    <p:sldId id="280" r:id="rId23"/>
    <p:sldId id="281" r:id="rId24"/>
    <p:sldId id="283" r:id="rId25"/>
    <p:sldId id="284" r:id="rId26"/>
    <p:sldId id="27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3D77AF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3D77AF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3D77AF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3D77AF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3D77AF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3D77AF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3D77AF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3D77AF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3D77AF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3D77AF"/>
    <a:srgbClr val="0000CC"/>
    <a:srgbClr val="FFFFFF"/>
    <a:srgbClr val="0099C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04" d="100"/>
          <a:sy n="104" d="100"/>
        </p:scale>
        <p:origin x="-2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E4211-7C73-4AE6-A8FE-DF50B85BDB8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4E74D0-388A-4C33-BFEA-3D1966B53AEF}">
      <dgm:prSet phldrT="[Text]"/>
      <dgm:spPr/>
      <dgm:t>
        <a:bodyPr/>
        <a:lstStyle/>
        <a:p>
          <a:r>
            <a:rPr lang="en-US" dirty="0" smtClean="0"/>
            <a:t>Farm</a:t>
          </a:r>
          <a:endParaRPr lang="en-US" dirty="0"/>
        </a:p>
      </dgm:t>
    </dgm:pt>
    <dgm:pt modelId="{C9D539A4-1D36-4A27-A531-EE2161CF6772}" type="parTrans" cxnId="{EC89FE6C-DD41-4A08-B4EE-532E0C0D2840}">
      <dgm:prSet/>
      <dgm:spPr/>
      <dgm:t>
        <a:bodyPr/>
        <a:lstStyle/>
        <a:p>
          <a:endParaRPr lang="en-US"/>
        </a:p>
      </dgm:t>
    </dgm:pt>
    <dgm:pt modelId="{44DB8420-BF08-43CA-9953-6765C1992470}" type="sibTrans" cxnId="{EC89FE6C-DD41-4A08-B4EE-532E0C0D2840}">
      <dgm:prSet/>
      <dgm:spPr/>
      <dgm:t>
        <a:bodyPr/>
        <a:lstStyle/>
        <a:p>
          <a:endParaRPr lang="en-US"/>
        </a:p>
      </dgm:t>
    </dgm:pt>
    <dgm:pt modelId="{34CCA680-5FAD-401F-BD9C-2E10C9F1348E}" type="asst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54CFF1E8-31C5-4B18-971A-834E1ADE655F}" type="parTrans" cxnId="{4BF4F43B-7B97-45B8-A700-4EE1B99B0C43}">
      <dgm:prSet/>
      <dgm:spPr/>
      <dgm:t>
        <a:bodyPr/>
        <a:lstStyle/>
        <a:p>
          <a:endParaRPr lang="en-US"/>
        </a:p>
      </dgm:t>
    </dgm:pt>
    <dgm:pt modelId="{54D3CCA8-2AD0-446B-9784-7C3B327DEDC8}" type="sibTrans" cxnId="{4BF4F43B-7B97-45B8-A700-4EE1B99B0C43}">
      <dgm:prSet/>
      <dgm:spPr/>
      <dgm:t>
        <a:bodyPr/>
        <a:lstStyle/>
        <a:p>
          <a:endParaRPr lang="en-US"/>
        </a:p>
      </dgm:t>
    </dgm:pt>
    <dgm:pt modelId="{DDB00A16-4B00-48FB-8294-EB2EFDC45B1D}">
      <dgm:prSet phldrT="[Text]"/>
      <dgm:spPr/>
      <dgm:t>
        <a:bodyPr/>
        <a:lstStyle/>
        <a:p>
          <a:r>
            <a:rPr lang="en-US" dirty="0" smtClean="0"/>
            <a:t>Web Application</a:t>
          </a:r>
          <a:endParaRPr lang="en-US" dirty="0"/>
        </a:p>
      </dgm:t>
    </dgm:pt>
    <dgm:pt modelId="{FC78E0FC-CBD8-4395-88D2-00925A7D8F04}" type="parTrans" cxnId="{16F5260B-9A11-4FBF-AF32-4EAB95CE63F6}">
      <dgm:prSet/>
      <dgm:spPr/>
      <dgm:t>
        <a:bodyPr/>
        <a:lstStyle/>
        <a:p>
          <a:endParaRPr lang="en-US"/>
        </a:p>
      </dgm:t>
    </dgm:pt>
    <dgm:pt modelId="{B1037913-7728-4F81-9390-930AD1B8BB02}" type="sibTrans" cxnId="{16F5260B-9A11-4FBF-AF32-4EAB95CE63F6}">
      <dgm:prSet/>
      <dgm:spPr/>
      <dgm:t>
        <a:bodyPr/>
        <a:lstStyle/>
        <a:p>
          <a:endParaRPr lang="en-US"/>
        </a:p>
      </dgm:t>
    </dgm:pt>
    <dgm:pt modelId="{BB830297-DA43-4E81-9FA9-A4E861CFB31E}">
      <dgm:prSet phldrT="[Text]"/>
      <dgm:spPr/>
      <dgm:t>
        <a:bodyPr/>
        <a:lstStyle/>
        <a:p>
          <a:r>
            <a:rPr lang="en-US" dirty="0" smtClean="0"/>
            <a:t>Web Application</a:t>
          </a:r>
          <a:endParaRPr lang="en-US" dirty="0"/>
        </a:p>
      </dgm:t>
    </dgm:pt>
    <dgm:pt modelId="{DAAB0187-A9A5-491D-8C51-88C758269F2E}" type="parTrans" cxnId="{EAD6FD8A-057D-4229-8B94-5A21EC98B7D1}">
      <dgm:prSet/>
      <dgm:spPr/>
      <dgm:t>
        <a:bodyPr/>
        <a:lstStyle/>
        <a:p>
          <a:endParaRPr lang="en-US"/>
        </a:p>
      </dgm:t>
    </dgm:pt>
    <dgm:pt modelId="{8C37844C-4B8A-4D80-AD42-9D8B034F5484}" type="sibTrans" cxnId="{EAD6FD8A-057D-4229-8B94-5A21EC98B7D1}">
      <dgm:prSet/>
      <dgm:spPr/>
      <dgm:t>
        <a:bodyPr/>
        <a:lstStyle/>
        <a:p>
          <a:endParaRPr lang="en-US"/>
        </a:p>
      </dgm:t>
    </dgm:pt>
    <dgm:pt modelId="{46AAED50-123D-4AD4-9B5B-8179F8C94562}">
      <dgm:prSet phldrT="[Text]"/>
      <dgm:spPr/>
      <dgm:t>
        <a:bodyPr/>
        <a:lstStyle/>
        <a:p>
          <a:r>
            <a:rPr lang="en-US" dirty="0" smtClean="0"/>
            <a:t>Web Application</a:t>
          </a:r>
          <a:endParaRPr lang="en-US" dirty="0"/>
        </a:p>
      </dgm:t>
    </dgm:pt>
    <dgm:pt modelId="{9104A440-E740-4901-BBD8-F99E2EDC1E45}" type="parTrans" cxnId="{3232584D-9735-408E-B6D8-9083B4657CF1}">
      <dgm:prSet/>
      <dgm:spPr/>
      <dgm:t>
        <a:bodyPr/>
        <a:lstStyle/>
        <a:p>
          <a:endParaRPr lang="en-US"/>
        </a:p>
      </dgm:t>
    </dgm:pt>
    <dgm:pt modelId="{5B04AD4B-F9E8-48A4-8F37-9C58D779780F}" type="sibTrans" cxnId="{3232584D-9735-408E-B6D8-9083B4657CF1}">
      <dgm:prSet/>
      <dgm:spPr/>
      <dgm:t>
        <a:bodyPr/>
        <a:lstStyle/>
        <a:p>
          <a:endParaRPr lang="en-US"/>
        </a:p>
      </dgm:t>
    </dgm:pt>
    <dgm:pt modelId="{057B9F1D-8327-4464-91B7-4174DFF638E9}">
      <dgm:prSet phldrT="[Text]"/>
      <dgm:spPr/>
      <dgm:t>
        <a:bodyPr/>
        <a:lstStyle/>
        <a:p>
          <a:r>
            <a:rPr lang="en-US" dirty="0" smtClean="0"/>
            <a:t>Site Collection</a:t>
          </a:r>
          <a:endParaRPr lang="en-US" dirty="0"/>
        </a:p>
      </dgm:t>
    </dgm:pt>
    <dgm:pt modelId="{2D35202D-07EF-4EB8-BFFB-29BD3093A009}" type="parTrans" cxnId="{A84508D7-C2A9-426B-8409-4BA3FF2473EB}">
      <dgm:prSet/>
      <dgm:spPr/>
      <dgm:t>
        <a:bodyPr/>
        <a:lstStyle/>
        <a:p>
          <a:endParaRPr lang="en-US"/>
        </a:p>
      </dgm:t>
    </dgm:pt>
    <dgm:pt modelId="{2D8161B1-CAA3-4CEE-9530-2EC935265AD1}" type="sibTrans" cxnId="{A84508D7-C2A9-426B-8409-4BA3FF2473EB}">
      <dgm:prSet/>
      <dgm:spPr/>
      <dgm:t>
        <a:bodyPr/>
        <a:lstStyle/>
        <a:p>
          <a:endParaRPr lang="en-US"/>
        </a:p>
      </dgm:t>
    </dgm:pt>
    <dgm:pt modelId="{9C1DEB70-3C60-4AAD-9F62-C3495BC7FE5F}">
      <dgm:prSet phldrT="[Text]"/>
      <dgm:spPr/>
      <dgm:t>
        <a:bodyPr/>
        <a:lstStyle/>
        <a:p>
          <a:r>
            <a:rPr lang="en-US" dirty="0" smtClean="0"/>
            <a:t>Site Collection</a:t>
          </a:r>
          <a:endParaRPr lang="en-US" dirty="0"/>
        </a:p>
      </dgm:t>
    </dgm:pt>
    <dgm:pt modelId="{DF554C18-2B3E-4B89-84E5-29E5312FDBC2}" type="parTrans" cxnId="{BCC9B9FF-EDF8-4158-9CEB-E761653FEBF0}">
      <dgm:prSet/>
      <dgm:spPr/>
      <dgm:t>
        <a:bodyPr/>
        <a:lstStyle/>
        <a:p>
          <a:endParaRPr lang="en-US"/>
        </a:p>
      </dgm:t>
    </dgm:pt>
    <dgm:pt modelId="{15898352-36A3-421E-82A1-86C82121FB54}" type="sibTrans" cxnId="{BCC9B9FF-EDF8-4158-9CEB-E761653FEBF0}">
      <dgm:prSet/>
      <dgm:spPr/>
      <dgm:t>
        <a:bodyPr/>
        <a:lstStyle/>
        <a:p>
          <a:endParaRPr lang="en-US"/>
        </a:p>
      </dgm:t>
    </dgm:pt>
    <dgm:pt modelId="{0DB95D04-DF9C-4B61-96E2-4F72820CAF5F}">
      <dgm:prSet phldrT="[Text]"/>
      <dgm:spPr/>
      <dgm:t>
        <a:bodyPr/>
        <a:lstStyle/>
        <a:p>
          <a:r>
            <a:rPr lang="en-US" dirty="0" smtClean="0"/>
            <a:t>Site</a:t>
          </a:r>
          <a:endParaRPr lang="en-US" dirty="0"/>
        </a:p>
      </dgm:t>
    </dgm:pt>
    <dgm:pt modelId="{0844A8AE-E5B7-42B5-9942-74A7AB4FA1CC}" type="parTrans" cxnId="{CAA65C88-2ADF-46B9-BC46-BBB870842489}">
      <dgm:prSet/>
      <dgm:spPr/>
      <dgm:t>
        <a:bodyPr/>
        <a:lstStyle/>
        <a:p>
          <a:endParaRPr lang="en-US"/>
        </a:p>
      </dgm:t>
    </dgm:pt>
    <dgm:pt modelId="{C8B4A912-E575-4368-9AA7-42D0995516BF}" type="sibTrans" cxnId="{CAA65C88-2ADF-46B9-BC46-BBB870842489}">
      <dgm:prSet/>
      <dgm:spPr/>
      <dgm:t>
        <a:bodyPr/>
        <a:lstStyle/>
        <a:p>
          <a:endParaRPr lang="en-US"/>
        </a:p>
      </dgm:t>
    </dgm:pt>
    <dgm:pt modelId="{45F0C351-D1D7-4290-A389-1DCA4EF69C94}">
      <dgm:prSet phldrT="[Text]"/>
      <dgm:spPr/>
      <dgm:t>
        <a:bodyPr/>
        <a:lstStyle/>
        <a:p>
          <a:r>
            <a:rPr lang="en-US" dirty="0" smtClean="0"/>
            <a:t>Site</a:t>
          </a:r>
          <a:endParaRPr lang="en-US" dirty="0"/>
        </a:p>
      </dgm:t>
    </dgm:pt>
    <dgm:pt modelId="{9A5CCEBC-B146-4613-A1E4-B46A8AC3AC05}" type="parTrans" cxnId="{EA33794A-3D3B-46AC-B5DE-9A65B1BCCA09}">
      <dgm:prSet/>
      <dgm:spPr/>
      <dgm:t>
        <a:bodyPr/>
        <a:lstStyle/>
        <a:p>
          <a:endParaRPr lang="en-US"/>
        </a:p>
      </dgm:t>
    </dgm:pt>
    <dgm:pt modelId="{5B1897AF-42B4-4AAA-A7EB-EC4E64C69A69}" type="sibTrans" cxnId="{EA33794A-3D3B-46AC-B5DE-9A65B1BCCA09}">
      <dgm:prSet/>
      <dgm:spPr/>
      <dgm:t>
        <a:bodyPr/>
        <a:lstStyle/>
        <a:p>
          <a:endParaRPr lang="en-US"/>
        </a:p>
      </dgm:t>
    </dgm:pt>
    <dgm:pt modelId="{E120B419-B03D-4593-933F-4418D88D0C15}">
      <dgm:prSet phldrT="[Text]"/>
      <dgm:spPr/>
      <dgm:t>
        <a:bodyPr/>
        <a:lstStyle/>
        <a:p>
          <a:r>
            <a:rPr lang="en-US" dirty="0" smtClean="0"/>
            <a:t>Site</a:t>
          </a:r>
          <a:endParaRPr lang="en-US" dirty="0"/>
        </a:p>
      </dgm:t>
    </dgm:pt>
    <dgm:pt modelId="{E8A73611-05DA-49CD-A840-6CE96C03D539}" type="parTrans" cxnId="{7871D813-D4F5-4D6B-A669-2637AC5CF513}">
      <dgm:prSet/>
      <dgm:spPr/>
      <dgm:t>
        <a:bodyPr/>
        <a:lstStyle/>
        <a:p>
          <a:endParaRPr lang="en-US"/>
        </a:p>
      </dgm:t>
    </dgm:pt>
    <dgm:pt modelId="{24188953-4E0E-45D1-8DFB-BCAD9BAD978C}" type="sibTrans" cxnId="{7871D813-D4F5-4D6B-A669-2637AC5CF513}">
      <dgm:prSet/>
      <dgm:spPr/>
      <dgm:t>
        <a:bodyPr/>
        <a:lstStyle/>
        <a:p>
          <a:endParaRPr lang="en-US"/>
        </a:p>
      </dgm:t>
    </dgm:pt>
    <dgm:pt modelId="{51DDC754-567F-4471-A05B-3A02C836DDBD}">
      <dgm:prSet phldrT="[Text]"/>
      <dgm:spPr/>
      <dgm:t>
        <a:bodyPr/>
        <a:lstStyle/>
        <a:p>
          <a:r>
            <a:rPr lang="en-US" dirty="0" smtClean="0"/>
            <a:t>Site</a:t>
          </a:r>
          <a:endParaRPr lang="en-US" dirty="0"/>
        </a:p>
      </dgm:t>
    </dgm:pt>
    <dgm:pt modelId="{298A3E6C-DEE9-40BC-9EF6-33C7EBA97A8D}" type="parTrans" cxnId="{7DA4843C-DD28-4F5F-A8DA-12B56FB7F1A1}">
      <dgm:prSet/>
      <dgm:spPr/>
      <dgm:t>
        <a:bodyPr/>
        <a:lstStyle/>
        <a:p>
          <a:endParaRPr lang="en-US"/>
        </a:p>
      </dgm:t>
    </dgm:pt>
    <dgm:pt modelId="{86F94822-E264-4579-A882-D33398AA2D26}" type="sibTrans" cxnId="{7DA4843C-DD28-4F5F-A8DA-12B56FB7F1A1}">
      <dgm:prSet/>
      <dgm:spPr/>
      <dgm:t>
        <a:bodyPr/>
        <a:lstStyle/>
        <a:p>
          <a:endParaRPr lang="en-US"/>
        </a:p>
      </dgm:t>
    </dgm:pt>
    <dgm:pt modelId="{C76EEA31-E829-45E1-B34B-DB3745CE13FA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BB0525D5-A47F-4750-91C6-3367AE89EC4F}" type="parTrans" cxnId="{9A5F016A-E5C8-4843-BFA2-BE04D3CE16F2}">
      <dgm:prSet/>
      <dgm:spPr/>
      <dgm:t>
        <a:bodyPr/>
        <a:lstStyle/>
        <a:p>
          <a:endParaRPr lang="en-US"/>
        </a:p>
      </dgm:t>
    </dgm:pt>
    <dgm:pt modelId="{54A7F1E2-8F0F-490B-B364-FBE3F075E238}" type="sibTrans" cxnId="{9A5F016A-E5C8-4843-BFA2-BE04D3CE16F2}">
      <dgm:prSet/>
      <dgm:spPr/>
      <dgm:t>
        <a:bodyPr/>
        <a:lstStyle/>
        <a:p>
          <a:endParaRPr lang="en-US"/>
        </a:p>
      </dgm:t>
    </dgm:pt>
    <dgm:pt modelId="{29C8B175-A9E9-487F-91E3-F287472B4FB2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DFB076A2-46D6-4225-8457-361199CBC19F}" type="parTrans" cxnId="{099328B7-4C22-4DBA-AA8D-B95410487DD0}">
      <dgm:prSet/>
      <dgm:spPr/>
      <dgm:t>
        <a:bodyPr/>
        <a:lstStyle/>
        <a:p>
          <a:endParaRPr lang="en-US"/>
        </a:p>
      </dgm:t>
    </dgm:pt>
    <dgm:pt modelId="{AF0C9F6E-B311-43FF-99A1-92A671F5710F}" type="sibTrans" cxnId="{099328B7-4C22-4DBA-AA8D-B95410487DD0}">
      <dgm:prSet/>
      <dgm:spPr/>
      <dgm:t>
        <a:bodyPr/>
        <a:lstStyle/>
        <a:p>
          <a:endParaRPr lang="en-US"/>
        </a:p>
      </dgm:t>
    </dgm:pt>
    <dgm:pt modelId="{4EA49980-7E25-4280-A73C-6262F6A2699D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A1EC859C-9CD3-4CBF-9811-926CF16717F3}" type="parTrans" cxnId="{E9DAF194-015D-4266-9115-44AEBB206C64}">
      <dgm:prSet/>
      <dgm:spPr/>
      <dgm:t>
        <a:bodyPr/>
        <a:lstStyle/>
        <a:p>
          <a:endParaRPr lang="en-US"/>
        </a:p>
      </dgm:t>
    </dgm:pt>
    <dgm:pt modelId="{BF7B06E8-FC9E-49FF-9197-28CD9004F1D3}" type="sibTrans" cxnId="{E9DAF194-015D-4266-9115-44AEBB206C64}">
      <dgm:prSet/>
      <dgm:spPr/>
      <dgm:t>
        <a:bodyPr/>
        <a:lstStyle/>
        <a:p>
          <a:endParaRPr lang="en-US"/>
        </a:p>
      </dgm:t>
    </dgm:pt>
    <dgm:pt modelId="{6D297CDE-79EB-45F9-88E8-28A24D1CF4C4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14EF97DD-5807-47F0-81AE-77C6311A81EE}" type="parTrans" cxnId="{6EFAF19E-A971-4A30-98B2-3CFF35B64CFD}">
      <dgm:prSet/>
      <dgm:spPr/>
      <dgm:t>
        <a:bodyPr/>
        <a:lstStyle/>
        <a:p>
          <a:endParaRPr lang="en-US"/>
        </a:p>
      </dgm:t>
    </dgm:pt>
    <dgm:pt modelId="{3E70E0DE-1242-4AA9-8439-5F09A4E3D854}" type="sibTrans" cxnId="{6EFAF19E-A971-4A30-98B2-3CFF35B64CFD}">
      <dgm:prSet/>
      <dgm:spPr/>
      <dgm:t>
        <a:bodyPr/>
        <a:lstStyle/>
        <a:p>
          <a:endParaRPr lang="en-US"/>
        </a:p>
      </dgm:t>
    </dgm:pt>
    <dgm:pt modelId="{C98C6D01-052A-4B8B-9E33-812EBBE6CDBC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852791B7-FE2D-4340-ABBD-54DEFDAA11D9}" type="parTrans" cxnId="{574B905B-3B8A-4E86-89A8-5E36DEFB1AED}">
      <dgm:prSet/>
      <dgm:spPr/>
      <dgm:t>
        <a:bodyPr/>
        <a:lstStyle/>
        <a:p>
          <a:endParaRPr lang="en-US"/>
        </a:p>
      </dgm:t>
    </dgm:pt>
    <dgm:pt modelId="{06856A01-BEF2-4BC9-AD20-EE36E01CD1F4}" type="sibTrans" cxnId="{574B905B-3B8A-4E86-89A8-5E36DEFB1AED}">
      <dgm:prSet/>
      <dgm:spPr/>
      <dgm:t>
        <a:bodyPr/>
        <a:lstStyle/>
        <a:p>
          <a:endParaRPr lang="en-US"/>
        </a:p>
      </dgm:t>
    </dgm:pt>
    <dgm:pt modelId="{421090FC-0657-4F69-8FF6-18523745D2F3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B4BF4DD4-C292-4D9A-B896-5B49BC251463}" type="parTrans" cxnId="{3AFA0C99-CCAB-4853-8B25-2705915EAB7C}">
      <dgm:prSet/>
      <dgm:spPr/>
      <dgm:t>
        <a:bodyPr/>
        <a:lstStyle/>
        <a:p>
          <a:endParaRPr lang="en-US"/>
        </a:p>
      </dgm:t>
    </dgm:pt>
    <dgm:pt modelId="{BF94FB5A-8EE7-4A79-A994-51556316FB60}" type="sibTrans" cxnId="{3AFA0C99-CCAB-4853-8B25-2705915EAB7C}">
      <dgm:prSet/>
      <dgm:spPr/>
      <dgm:t>
        <a:bodyPr/>
        <a:lstStyle/>
        <a:p>
          <a:endParaRPr lang="en-US"/>
        </a:p>
      </dgm:t>
    </dgm:pt>
    <dgm:pt modelId="{4426CF66-E79D-44F7-8C06-6301B8D48219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3A293C8A-B41B-4799-ADDC-3639368EED62}" type="parTrans" cxnId="{5E05C297-A805-41C9-B934-08AFC12DF08C}">
      <dgm:prSet/>
      <dgm:spPr/>
      <dgm:t>
        <a:bodyPr/>
        <a:lstStyle/>
        <a:p>
          <a:endParaRPr lang="en-US"/>
        </a:p>
      </dgm:t>
    </dgm:pt>
    <dgm:pt modelId="{F488A693-1E9E-4B65-8AEE-0115D56E61F2}" type="sibTrans" cxnId="{5E05C297-A805-41C9-B934-08AFC12DF08C}">
      <dgm:prSet/>
      <dgm:spPr/>
      <dgm:t>
        <a:bodyPr/>
        <a:lstStyle/>
        <a:p>
          <a:endParaRPr lang="en-US"/>
        </a:p>
      </dgm:t>
    </dgm:pt>
    <dgm:pt modelId="{874652B6-46DA-4E48-9BA9-8D85ED54FBAF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31387F79-D3F9-4338-B1E5-8DD021086461}" type="parTrans" cxnId="{D69C79F2-70C9-4A64-A02F-646D77E66F83}">
      <dgm:prSet/>
      <dgm:spPr/>
      <dgm:t>
        <a:bodyPr/>
        <a:lstStyle/>
        <a:p>
          <a:endParaRPr lang="en-US"/>
        </a:p>
      </dgm:t>
    </dgm:pt>
    <dgm:pt modelId="{1165B7DF-9118-46F5-A4FD-AC1599188033}" type="sibTrans" cxnId="{D69C79F2-70C9-4A64-A02F-646D77E66F83}">
      <dgm:prSet/>
      <dgm:spPr/>
      <dgm:t>
        <a:bodyPr/>
        <a:lstStyle/>
        <a:p>
          <a:endParaRPr lang="en-US"/>
        </a:p>
      </dgm:t>
    </dgm:pt>
    <dgm:pt modelId="{660CD87B-36D7-47BA-A980-57CDA0BC89EC}">
      <dgm:prSet phldrT="[Text]"/>
      <dgm:spPr/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ED2C4021-4941-4F00-A194-E5C40928DC69}" type="parTrans" cxnId="{94577BD6-2AF1-49D1-8746-19AAABAF1EC1}">
      <dgm:prSet/>
      <dgm:spPr/>
      <dgm:t>
        <a:bodyPr/>
        <a:lstStyle/>
        <a:p>
          <a:endParaRPr lang="en-US"/>
        </a:p>
      </dgm:t>
    </dgm:pt>
    <dgm:pt modelId="{94CF12DE-6379-472F-BB1E-94E975AC3BE3}" type="sibTrans" cxnId="{94577BD6-2AF1-49D1-8746-19AAABAF1EC1}">
      <dgm:prSet/>
      <dgm:spPr/>
      <dgm:t>
        <a:bodyPr/>
        <a:lstStyle/>
        <a:p>
          <a:endParaRPr lang="en-US"/>
        </a:p>
      </dgm:t>
    </dgm:pt>
    <dgm:pt modelId="{40CDDDB4-13AC-4CBF-B128-9F67E8C1D6E5}">
      <dgm:prSet phldrT="[Text]"/>
      <dgm:spPr/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49FDF901-7D9E-4F66-AE01-D7AD71AF2C07}" type="parTrans" cxnId="{CA7C1681-FD0E-4255-9112-9ED8C5671834}">
      <dgm:prSet/>
      <dgm:spPr/>
      <dgm:t>
        <a:bodyPr/>
        <a:lstStyle/>
        <a:p>
          <a:endParaRPr lang="en-US"/>
        </a:p>
      </dgm:t>
    </dgm:pt>
    <dgm:pt modelId="{8419D1EF-CB32-40BB-B0B7-34108BD47CC3}" type="sibTrans" cxnId="{CA7C1681-FD0E-4255-9112-9ED8C5671834}">
      <dgm:prSet/>
      <dgm:spPr/>
      <dgm:t>
        <a:bodyPr/>
        <a:lstStyle/>
        <a:p>
          <a:endParaRPr lang="en-US"/>
        </a:p>
      </dgm:t>
    </dgm:pt>
    <dgm:pt modelId="{66A53AB3-0BE7-4213-866C-783EFEEC3B8F}">
      <dgm:prSet phldrT="[Text]"/>
      <dgm:spPr/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D62B1654-CCAE-4BD8-B74A-4221220FE44B}" type="parTrans" cxnId="{38321623-B57A-483C-B5C8-C2241E0C22AC}">
      <dgm:prSet/>
      <dgm:spPr/>
      <dgm:t>
        <a:bodyPr/>
        <a:lstStyle/>
        <a:p>
          <a:endParaRPr lang="en-US"/>
        </a:p>
      </dgm:t>
    </dgm:pt>
    <dgm:pt modelId="{A4D70FB1-7FA1-4B7F-8D21-A8D178F8FE9B}" type="sibTrans" cxnId="{38321623-B57A-483C-B5C8-C2241E0C22AC}">
      <dgm:prSet/>
      <dgm:spPr/>
      <dgm:t>
        <a:bodyPr/>
        <a:lstStyle/>
        <a:p>
          <a:endParaRPr lang="en-US"/>
        </a:p>
      </dgm:t>
    </dgm:pt>
    <dgm:pt modelId="{713EA616-9EF0-43C4-9F5B-17BF7FA03A45}">
      <dgm:prSet phldrT="[Text]"/>
      <dgm:spPr/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7B8BC3C6-95D7-480B-BAA3-9996E0829584}" type="parTrans" cxnId="{D18C117F-95B8-4D37-B5DF-A0A2D53AFE14}">
      <dgm:prSet/>
      <dgm:spPr/>
      <dgm:t>
        <a:bodyPr/>
        <a:lstStyle/>
        <a:p>
          <a:endParaRPr lang="en-US"/>
        </a:p>
      </dgm:t>
    </dgm:pt>
    <dgm:pt modelId="{6BEC20A8-E4F9-4555-BA38-CF9E5379F6B8}" type="sibTrans" cxnId="{D18C117F-95B8-4D37-B5DF-A0A2D53AFE14}">
      <dgm:prSet/>
      <dgm:spPr/>
      <dgm:t>
        <a:bodyPr/>
        <a:lstStyle/>
        <a:p>
          <a:endParaRPr lang="en-US"/>
        </a:p>
      </dgm:t>
    </dgm:pt>
    <dgm:pt modelId="{E994B2FB-1F55-49AF-82A6-744F3F0C0960}">
      <dgm:prSet phldrT="[Text]"/>
      <dgm:spPr/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CF13160C-4BFE-4F7E-B54C-E672BF1E3E75}" type="parTrans" cxnId="{42CBEDD6-5183-4204-B0CC-0E2D7164C9EE}">
      <dgm:prSet/>
      <dgm:spPr/>
      <dgm:t>
        <a:bodyPr/>
        <a:lstStyle/>
        <a:p>
          <a:endParaRPr lang="en-US"/>
        </a:p>
      </dgm:t>
    </dgm:pt>
    <dgm:pt modelId="{E065BA2C-C05D-4B8B-BD2B-FB6DB99B6396}" type="sibTrans" cxnId="{42CBEDD6-5183-4204-B0CC-0E2D7164C9EE}">
      <dgm:prSet/>
      <dgm:spPr/>
      <dgm:t>
        <a:bodyPr/>
        <a:lstStyle/>
        <a:p>
          <a:endParaRPr lang="en-US"/>
        </a:p>
      </dgm:t>
    </dgm:pt>
    <dgm:pt modelId="{D239D19A-A679-475D-9786-CE83331AC2BB}">
      <dgm:prSet phldrT="[Text]"/>
      <dgm:spPr/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C67605EF-B504-4C76-A0C8-78F1057FF1A5}" type="parTrans" cxnId="{3129FB54-B72A-4C88-B71D-0DB1794ADD42}">
      <dgm:prSet/>
      <dgm:spPr/>
      <dgm:t>
        <a:bodyPr/>
        <a:lstStyle/>
        <a:p>
          <a:endParaRPr lang="en-US"/>
        </a:p>
      </dgm:t>
    </dgm:pt>
    <dgm:pt modelId="{5E4459D8-37E5-4A29-9FD2-288774ED3A55}" type="sibTrans" cxnId="{3129FB54-B72A-4C88-B71D-0DB1794ADD42}">
      <dgm:prSet/>
      <dgm:spPr/>
      <dgm:t>
        <a:bodyPr/>
        <a:lstStyle/>
        <a:p>
          <a:endParaRPr lang="en-US"/>
        </a:p>
      </dgm:t>
    </dgm:pt>
    <dgm:pt modelId="{C8EFCA93-DB23-44AA-BA45-4BF9663F3979}">
      <dgm:prSet phldrT="[Text]"/>
      <dgm:spPr/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DE11E065-DBFF-4347-B57D-2DB8F6F43772}" type="parTrans" cxnId="{84245791-5895-4166-A2DA-CD7D94F09CE8}">
      <dgm:prSet/>
      <dgm:spPr/>
      <dgm:t>
        <a:bodyPr/>
        <a:lstStyle/>
        <a:p>
          <a:endParaRPr lang="en-US"/>
        </a:p>
      </dgm:t>
    </dgm:pt>
    <dgm:pt modelId="{7A972094-95F1-4474-B83C-2BDA248B929B}" type="sibTrans" cxnId="{84245791-5895-4166-A2DA-CD7D94F09CE8}">
      <dgm:prSet/>
      <dgm:spPr/>
      <dgm:t>
        <a:bodyPr/>
        <a:lstStyle/>
        <a:p>
          <a:endParaRPr lang="en-US"/>
        </a:p>
      </dgm:t>
    </dgm:pt>
    <dgm:pt modelId="{5A9B95DF-D36F-491E-BEE6-E00490335997}">
      <dgm:prSet phldrT="[Text]"/>
      <dgm:spPr/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94E708BD-2794-4543-BFE0-4C4504B2EEA6}" type="parTrans" cxnId="{6FE20015-E43D-400B-A9B6-628C846247AB}">
      <dgm:prSet/>
      <dgm:spPr/>
      <dgm:t>
        <a:bodyPr/>
        <a:lstStyle/>
        <a:p>
          <a:endParaRPr lang="en-US"/>
        </a:p>
      </dgm:t>
    </dgm:pt>
    <dgm:pt modelId="{547CDCF5-D9F1-49D2-9B2A-BE2C4340550A}" type="sibTrans" cxnId="{6FE20015-E43D-400B-A9B6-628C846247AB}">
      <dgm:prSet/>
      <dgm:spPr/>
      <dgm:t>
        <a:bodyPr/>
        <a:lstStyle/>
        <a:p>
          <a:endParaRPr lang="en-US"/>
        </a:p>
      </dgm:t>
    </dgm:pt>
    <dgm:pt modelId="{FD16229B-D9F0-4492-B963-FC821E863D93}">
      <dgm:prSet phldrT="[Text]"/>
      <dgm:spPr/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22F515E9-F8B6-4126-A024-F43CF872839D}" type="parTrans" cxnId="{63179F59-D386-40C2-9086-BA5E11C5BF9F}">
      <dgm:prSet/>
      <dgm:spPr/>
      <dgm:t>
        <a:bodyPr/>
        <a:lstStyle/>
        <a:p>
          <a:endParaRPr lang="en-US"/>
        </a:p>
      </dgm:t>
    </dgm:pt>
    <dgm:pt modelId="{35E9BEC9-5521-40F4-A345-603611982F2B}" type="sibTrans" cxnId="{63179F59-D386-40C2-9086-BA5E11C5BF9F}">
      <dgm:prSet/>
      <dgm:spPr/>
      <dgm:t>
        <a:bodyPr/>
        <a:lstStyle/>
        <a:p>
          <a:endParaRPr lang="en-US"/>
        </a:p>
      </dgm:t>
    </dgm:pt>
    <dgm:pt modelId="{0068E1EA-E960-4E55-AE6A-6BC4DECE5CFE}">
      <dgm:prSet phldrT="[Text]"/>
      <dgm:spPr/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AF5390BA-E283-4345-AE37-C0B08FE45DDB}" type="parTrans" cxnId="{8440EF62-780A-459A-B234-029EC772418F}">
      <dgm:prSet/>
      <dgm:spPr/>
      <dgm:t>
        <a:bodyPr/>
        <a:lstStyle/>
        <a:p>
          <a:endParaRPr lang="en-US"/>
        </a:p>
      </dgm:t>
    </dgm:pt>
    <dgm:pt modelId="{421D31E2-19BE-4735-ADC5-5F2F686274C0}" type="sibTrans" cxnId="{8440EF62-780A-459A-B234-029EC772418F}">
      <dgm:prSet/>
      <dgm:spPr/>
      <dgm:t>
        <a:bodyPr/>
        <a:lstStyle/>
        <a:p>
          <a:endParaRPr lang="en-US"/>
        </a:p>
      </dgm:t>
    </dgm:pt>
    <dgm:pt modelId="{3D076A5D-0B2C-4242-9BE6-718FEEF70F34}">
      <dgm:prSet phldrT="[Text]"/>
      <dgm:spPr/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7CAB4780-971E-4880-A1E2-4922E43C8B60}" type="parTrans" cxnId="{76032B97-49BD-49AC-B8FF-262D75EE86B9}">
      <dgm:prSet/>
      <dgm:spPr/>
      <dgm:t>
        <a:bodyPr/>
        <a:lstStyle/>
        <a:p>
          <a:endParaRPr lang="en-US"/>
        </a:p>
      </dgm:t>
    </dgm:pt>
    <dgm:pt modelId="{6C1D75E5-FB5B-4BFD-ABB7-388D8686A756}" type="sibTrans" cxnId="{76032B97-49BD-49AC-B8FF-262D75EE86B9}">
      <dgm:prSet/>
      <dgm:spPr/>
      <dgm:t>
        <a:bodyPr/>
        <a:lstStyle/>
        <a:p>
          <a:endParaRPr lang="en-US"/>
        </a:p>
      </dgm:t>
    </dgm:pt>
    <dgm:pt modelId="{6F5A1E10-1AAD-46C3-9932-56705CE1DDF4}">
      <dgm:prSet phldrT="[Text]"/>
      <dgm:spPr/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F6C6645E-D1FF-4A74-B699-984F37D7A875}" type="parTrans" cxnId="{C1B2B0F0-B75B-41E0-811A-082972C602D4}">
      <dgm:prSet/>
      <dgm:spPr/>
      <dgm:t>
        <a:bodyPr/>
        <a:lstStyle/>
        <a:p>
          <a:endParaRPr lang="en-US"/>
        </a:p>
      </dgm:t>
    </dgm:pt>
    <dgm:pt modelId="{5FDDC721-97B8-4435-B2BC-B23DE34F612C}" type="sibTrans" cxnId="{C1B2B0F0-B75B-41E0-811A-082972C602D4}">
      <dgm:prSet/>
      <dgm:spPr/>
      <dgm:t>
        <a:bodyPr/>
        <a:lstStyle/>
        <a:p>
          <a:endParaRPr lang="en-US"/>
        </a:p>
      </dgm:t>
    </dgm:pt>
    <dgm:pt modelId="{F306138E-0A72-465B-86A3-E86633667923}">
      <dgm:prSet phldrT="[Text]"/>
      <dgm:spPr/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59235525-7F46-48C2-8417-677E24F93C32}" type="parTrans" cxnId="{BC1A3758-327C-485E-90FC-F17298921D3D}">
      <dgm:prSet/>
      <dgm:spPr/>
      <dgm:t>
        <a:bodyPr/>
        <a:lstStyle/>
        <a:p>
          <a:endParaRPr lang="en-US"/>
        </a:p>
      </dgm:t>
    </dgm:pt>
    <dgm:pt modelId="{CA6FB3D8-0D49-43FC-9E08-F36AFAFCBC27}" type="sibTrans" cxnId="{BC1A3758-327C-485E-90FC-F17298921D3D}">
      <dgm:prSet/>
      <dgm:spPr/>
      <dgm:t>
        <a:bodyPr/>
        <a:lstStyle/>
        <a:p>
          <a:endParaRPr lang="en-US"/>
        </a:p>
      </dgm:t>
    </dgm:pt>
    <dgm:pt modelId="{378F1997-7C4C-4426-996A-B0C5D442364F}">
      <dgm:prSet phldrT="[Text]"/>
      <dgm:spPr/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47CE8E3D-4542-4788-9F0F-9961E67A9A88}" type="parTrans" cxnId="{462E8740-F0B9-4C0F-845B-BD59D88C3B49}">
      <dgm:prSet/>
      <dgm:spPr/>
      <dgm:t>
        <a:bodyPr/>
        <a:lstStyle/>
        <a:p>
          <a:endParaRPr lang="en-US"/>
        </a:p>
      </dgm:t>
    </dgm:pt>
    <dgm:pt modelId="{12135A77-BE25-4730-BC7E-0898440A7EDE}" type="sibTrans" cxnId="{462E8740-F0B9-4C0F-845B-BD59D88C3B49}">
      <dgm:prSet/>
      <dgm:spPr/>
      <dgm:t>
        <a:bodyPr/>
        <a:lstStyle/>
        <a:p>
          <a:endParaRPr lang="en-US"/>
        </a:p>
      </dgm:t>
    </dgm:pt>
    <dgm:pt modelId="{EB6B1B1F-8937-4822-8181-1ABAB3A4C4DF}">
      <dgm:prSet phldrT="[Text]"/>
      <dgm:spPr/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D2B3D14E-9EDE-45BE-A7A3-663B896926CE}" type="parTrans" cxnId="{15C110A2-0EDE-4905-9BE2-8B7D031BF308}">
      <dgm:prSet/>
      <dgm:spPr/>
      <dgm:t>
        <a:bodyPr/>
        <a:lstStyle/>
        <a:p>
          <a:endParaRPr lang="en-US"/>
        </a:p>
      </dgm:t>
    </dgm:pt>
    <dgm:pt modelId="{8F72FC07-F142-4177-9C8B-C0741EF818DB}" type="sibTrans" cxnId="{15C110A2-0EDE-4905-9BE2-8B7D031BF308}">
      <dgm:prSet/>
      <dgm:spPr/>
      <dgm:t>
        <a:bodyPr/>
        <a:lstStyle/>
        <a:p>
          <a:endParaRPr lang="en-US"/>
        </a:p>
      </dgm:t>
    </dgm:pt>
    <dgm:pt modelId="{1F1FDA6A-AF95-49BF-823C-6B66EBCF99E1}">
      <dgm:prSet phldrT="[Text]"/>
      <dgm:spPr/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016DEEA2-B6C4-4B31-A64F-5B154D0214EE}" type="parTrans" cxnId="{6D0E283A-AB4E-4F98-8198-7EA0C30D4974}">
      <dgm:prSet/>
      <dgm:spPr/>
      <dgm:t>
        <a:bodyPr/>
        <a:lstStyle/>
        <a:p>
          <a:endParaRPr lang="en-US"/>
        </a:p>
      </dgm:t>
    </dgm:pt>
    <dgm:pt modelId="{E2596DA7-064C-42CF-BCC0-FEBA3E25F2DC}" type="sibTrans" cxnId="{6D0E283A-AB4E-4F98-8198-7EA0C30D4974}">
      <dgm:prSet/>
      <dgm:spPr/>
      <dgm:t>
        <a:bodyPr/>
        <a:lstStyle/>
        <a:p>
          <a:endParaRPr lang="en-US"/>
        </a:p>
      </dgm:t>
    </dgm:pt>
    <dgm:pt modelId="{B5577BFD-E629-4C50-AC32-486EE05444DD}" type="asst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274026DB-8499-4FA1-BD96-A3784E627141}" type="parTrans" cxnId="{D3176E1D-68B0-4704-8DEA-FA11F7D89337}">
      <dgm:prSet/>
      <dgm:spPr/>
      <dgm:t>
        <a:bodyPr/>
        <a:lstStyle/>
        <a:p>
          <a:endParaRPr lang="en-US"/>
        </a:p>
      </dgm:t>
    </dgm:pt>
    <dgm:pt modelId="{8ACA2039-A4FD-4EC5-BD58-526C10722660}" type="sibTrans" cxnId="{D3176E1D-68B0-4704-8DEA-FA11F7D89337}">
      <dgm:prSet/>
      <dgm:spPr/>
      <dgm:t>
        <a:bodyPr/>
        <a:lstStyle/>
        <a:p>
          <a:endParaRPr lang="en-US"/>
        </a:p>
      </dgm:t>
    </dgm:pt>
    <dgm:pt modelId="{C6FE6C14-7ACD-4D73-A83D-97A49957EFD7}" type="pres">
      <dgm:prSet presAssocID="{64FE4211-7C73-4AE6-A8FE-DF50B85BDB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6D0045A-5D57-4863-B9FC-009FE384A6FD}" type="pres">
      <dgm:prSet presAssocID="{5B4E74D0-388A-4C33-BFEA-3D1966B53AEF}" presName="hierRoot1" presStyleCnt="0">
        <dgm:presLayoutVars>
          <dgm:hierBranch val="init"/>
        </dgm:presLayoutVars>
      </dgm:prSet>
      <dgm:spPr/>
    </dgm:pt>
    <dgm:pt modelId="{9F87BAB6-5031-4CB1-A81C-695F3E8E3422}" type="pres">
      <dgm:prSet presAssocID="{5B4E74D0-388A-4C33-BFEA-3D1966B53AEF}" presName="rootComposite1" presStyleCnt="0"/>
      <dgm:spPr/>
    </dgm:pt>
    <dgm:pt modelId="{1E2CCE31-BA15-4107-A3B8-D42FF4239C0A}" type="pres">
      <dgm:prSet presAssocID="{5B4E74D0-388A-4C33-BFEA-3D1966B53AE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166706-733C-4F81-810C-9661F6C6F2F6}" type="pres">
      <dgm:prSet presAssocID="{5B4E74D0-388A-4C33-BFEA-3D1966B53AE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CB5C6CC-C21A-47B3-8DA7-0E71D6FB31BF}" type="pres">
      <dgm:prSet presAssocID="{5B4E74D0-388A-4C33-BFEA-3D1966B53AEF}" presName="hierChild2" presStyleCnt="0"/>
      <dgm:spPr/>
    </dgm:pt>
    <dgm:pt modelId="{C38645E8-E9FB-4035-89B3-08B07058546D}" type="pres">
      <dgm:prSet presAssocID="{FC78E0FC-CBD8-4395-88D2-00925A7D8F04}" presName="Name37" presStyleLbl="parChTrans1D2" presStyleIdx="0" presStyleCnt="5"/>
      <dgm:spPr/>
      <dgm:t>
        <a:bodyPr/>
        <a:lstStyle/>
        <a:p>
          <a:endParaRPr lang="en-US"/>
        </a:p>
      </dgm:t>
    </dgm:pt>
    <dgm:pt modelId="{931CAEAE-8877-4DF9-8350-014A45B8CF78}" type="pres">
      <dgm:prSet presAssocID="{DDB00A16-4B00-48FB-8294-EB2EFDC45B1D}" presName="hierRoot2" presStyleCnt="0">
        <dgm:presLayoutVars>
          <dgm:hierBranch val="init"/>
        </dgm:presLayoutVars>
      </dgm:prSet>
      <dgm:spPr/>
    </dgm:pt>
    <dgm:pt modelId="{2BC0A7F9-DF14-486F-9003-27DBD552F4AE}" type="pres">
      <dgm:prSet presAssocID="{DDB00A16-4B00-48FB-8294-EB2EFDC45B1D}" presName="rootComposite" presStyleCnt="0"/>
      <dgm:spPr/>
    </dgm:pt>
    <dgm:pt modelId="{EFB14B9D-4B66-45F8-B6FD-343388B4BD79}" type="pres">
      <dgm:prSet presAssocID="{DDB00A16-4B00-48FB-8294-EB2EFDC45B1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5E9738-1B2C-4B24-AFB6-B575D7E80D2F}" type="pres">
      <dgm:prSet presAssocID="{DDB00A16-4B00-48FB-8294-EB2EFDC45B1D}" presName="rootConnector" presStyleLbl="node2" presStyleIdx="0" presStyleCnt="3"/>
      <dgm:spPr/>
      <dgm:t>
        <a:bodyPr/>
        <a:lstStyle/>
        <a:p>
          <a:endParaRPr lang="en-US"/>
        </a:p>
      </dgm:t>
    </dgm:pt>
    <dgm:pt modelId="{69005765-9521-412E-B7D0-6874A400A590}" type="pres">
      <dgm:prSet presAssocID="{DDB00A16-4B00-48FB-8294-EB2EFDC45B1D}" presName="hierChild4" presStyleCnt="0"/>
      <dgm:spPr/>
    </dgm:pt>
    <dgm:pt modelId="{72D55880-BA4B-44B0-9BAA-DB8C05A46715}" type="pres">
      <dgm:prSet presAssocID="{DDB00A16-4B00-48FB-8294-EB2EFDC45B1D}" presName="hierChild5" presStyleCnt="0"/>
      <dgm:spPr/>
    </dgm:pt>
    <dgm:pt modelId="{D88E9486-ABA0-4C0E-94CC-A10C7876B7A1}" type="pres">
      <dgm:prSet presAssocID="{DAAB0187-A9A5-491D-8C51-88C758269F2E}" presName="Name37" presStyleLbl="parChTrans1D2" presStyleIdx="1" presStyleCnt="5"/>
      <dgm:spPr/>
      <dgm:t>
        <a:bodyPr/>
        <a:lstStyle/>
        <a:p>
          <a:endParaRPr lang="en-US"/>
        </a:p>
      </dgm:t>
    </dgm:pt>
    <dgm:pt modelId="{969EC3BC-A48F-4CFE-A7FF-3109129E592D}" type="pres">
      <dgm:prSet presAssocID="{BB830297-DA43-4E81-9FA9-A4E861CFB31E}" presName="hierRoot2" presStyleCnt="0">
        <dgm:presLayoutVars>
          <dgm:hierBranch val="init"/>
        </dgm:presLayoutVars>
      </dgm:prSet>
      <dgm:spPr/>
    </dgm:pt>
    <dgm:pt modelId="{B0069119-5AC7-4770-9FF9-B5F52392CE13}" type="pres">
      <dgm:prSet presAssocID="{BB830297-DA43-4E81-9FA9-A4E861CFB31E}" presName="rootComposite" presStyleCnt="0"/>
      <dgm:spPr/>
    </dgm:pt>
    <dgm:pt modelId="{C4BB78AB-7AFA-49B0-B068-F4D3B9C9AEAF}" type="pres">
      <dgm:prSet presAssocID="{BB830297-DA43-4E81-9FA9-A4E861CFB31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313E2C-E9F8-462E-9DEF-1C9ECB662BEA}" type="pres">
      <dgm:prSet presAssocID="{BB830297-DA43-4E81-9FA9-A4E861CFB31E}" presName="rootConnector" presStyleLbl="node2" presStyleIdx="1" presStyleCnt="3"/>
      <dgm:spPr/>
      <dgm:t>
        <a:bodyPr/>
        <a:lstStyle/>
        <a:p>
          <a:endParaRPr lang="en-US"/>
        </a:p>
      </dgm:t>
    </dgm:pt>
    <dgm:pt modelId="{208F6373-DEFD-4693-9C26-432B521E2699}" type="pres">
      <dgm:prSet presAssocID="{BB830297-DA43-4E81-9FA9-A4E861CFB31E}" presName="hierChild4" presStyleCnt="0"/>
      <dgm:spPr/>
    </dgm:pt>
    <dgm:pt modelId="{5CCE56BC-B209-4A83-8016-3218EC05CDCA}" type="pres">
      <dgm:prSet presAssocID="{2D35202D-07EF-4EB8-BFFB-29BD3093A009}" presName="Name37" presStyleLbl="parChTrans1D3" presStyleIdx="0" presStyleCnt="2"/>
      <dgm:spPr/>
      <dgm:t>
        <a:bodyPr/>
        <a:lstStyle/>
        <a:p>
          <a:endParaRPr lang="en-US"/>
        </a:p>
      </dgm:t>
    </dgm:pt>
    <dgm:pt modelId="{B92A248B-EC54-4C3A-BC58-09B1E92EBB4C}" type="pres">
      <dgm:prSet presAssocID="{057B9F1D-8327-4464-91B7-4174DFF638E9}" presName="hierRoot2" presStyleCnt="0">
        <dgm:presLayoutVars>
          <dgm:hierBranch val="init"/>
        </dgm:presLayoutVars>
      </dgm:prSet>
      <dgm:spPr/>
    </dgm:pt>
    <dgm:pt modelId="{AB5CF11E-75BF-4D2F-9FF7-1937DD2FADC9}" type="pres">
      <dgm:prSet presAssocID="{057B9F1D-8327-4464-91B7-4174DFF638E9}" presName="rootComposite" presStyleCnt="0"/>
      <dgm:spPr/>
    </dgm:pt>
    <dgm:pt modelId="{0E83C44D-E9BB-4501-9EB2-AF349111884A}" type="pres">
      <dgm:prSet presAssocID="{057B9F1D-8327-4464-91B7-4174DFF638E9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2A544-0CCA-41A2-8BA2-B3D682E5A01E}" type="pres">
      <dgm:prSet presAssocID="{057B9F1D-8327-4464-91B7-4174DFF638E9}" presName="rootConnector" presStyleLbl="node3" presStyleIdx="0" presStyleCnt="2"/>
      <dgm:spPr/>
      <dgm:t>
        <a:bodyPr/>
        <a:lstStyle/>
        <a:p>
          <a:endParaRPr lang="en-US"/>
        </a:p>
      </dgm:t>
    </dgm:pt>
    <dgm:pt modelId="{AF1B4C74-7162-4F82-957D-2250BC3595E3}" type="pres">
      <dgm:prSet presAssocID="{057B9F1D-8327-4464-91B7-4174DFF638E9}" presName="hierChild4" presStyleCnt="0"/>
      <dgm:spPr/>
    </dgm:pt>
    <dgm:pt modelId="{A696F578-C430-421B-AD65-32282E7F2040}" type="pres">
      <dgm:prSet presAssocID="{057B9F1D-8327-4464-91B7-4174DFF638E9}" presName="hierChild5" presStyleCnt="0"/>
      <dgm:spPr/>
    </dgm:pt>
    <dgm:pt modelId="{CD19D330-DBF3-4EF5-A2BC-D40E3C31B2A8}" type="pres">
      <dgm:prSet presAssocID="{DF554C18-2B3E-4B89-84E5-29E5312FDBC2}" presName="Name37" presStyleLbl="parChTrans1D3" presStyleIdx="1" presStyleCnt="2"/>
      <dgm:spPr/>
      <dgm:t>
        <a:bodyPr/>
        <a:lstStyle/>
        <a:p>
          <a:endParaRPr lang="en-US"/>
        </a:p>
      </dgm:t>
    </dgm:pt>
    <dgm:pt modelId="{E32572AA-D1A1-4960-8A43-5B5E77709363}" type="pres">
      <dgm:prSet presAssocID="{9C1DEB70-3C60-4AAD-9F62-C3495BC7FE5F}" presName="hierRoot2" presStyleCnt="0">
        <dgm:presLayoutVars>
          <dgm:hierBranch val="init"/>
        </dgm:presLayoutVars>
      </dgm:prSet>
      <dgm:spPr/>
    </dgm:pt>
    <dgm:pt modelId="{A7C761CD-C007-45C6-BD34-79DF1CB91901}" type="pres">
      <dgm:prSet presAssocID="{9C1DEB70-3C60-4AAD-9F62-C3495BC7FE5F}" presName="rootComposite" presStyleCnt="0"/>
      <dgm:spPr/>
    </dgm:pt>
    <dgm:pt modelId="{0D745C19-CC39-4BF3-B7C1-CD65C41E44EA}" type="pres">
      <dgm:prSet presAssocID="{9C1DEB70-3C60-4AAD-9F62-C3495BC7FE5F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7E235C-3E64-4516-9A11-43141441C934}" type="pres">
      <dgm:prSet presAssocID="{9C1DEB70-3C60-4AAD-9F62-C3495BC7FE5F}" presName="rootConnector" presStyleLbl="node3" presStyleIdx="1" presStyleCnt="2"/>
      <dgm:spPr/>
      <dgm:t>
        <a:bodyPr/>
        <a:lstStyle/>
        <a:p>
          <a:endParaRPr lang="en-US"/>
        </a:p>
      </dgm:t>
    </dgm:pt>
    <dgm:pt modelId="{1DE9A482-FB52-4EBC-B723-C965C160ED89}" type="pres">
      <dgm:prSet presAssocID="{9C1DEB70-3C60-4AAD-9F62-C3495BC7FE5F}" presName="hierChild4" presStyleCnt="0"/>
      <dgm:spPr/>
    </dgm:pt>
    <dgm:pt modelId="{B85DB92E-42DF-4A65-88F6-FCAE7C71B492}" type="pres">
      <dgm:prSet presAssocID="{0844A8AE-E5B7-42B5-9942-74A7AB4FA1CC}" presName="Name37" presStyleLbl="parChTrans1D4" presStyleIdx="0" presStyleCnt="28"/>
      <dgm:spPr/>
      <dgm:t>
        <a:bodyPr/>
        <a:lstStyle/>
        <a:p>
          <a:endParaRPr lang="en-US"/>
        </a:p>
      </dgm:t>
    </dgm:pt>
    <dgm:pt modelId="{42DF305A-89C6-4BF4-951C-DC68EB494754}" type="pres">
      <dgm:prSet presAssocID="{0DB95D04-DF9C-4B61-96E2-4F72820CAF5F}" presName="hierRoot2" presStyleCnt="0">
        <dgm:presLayoutVars>
          <dgm:hierBranch val="init"/>
        </dgm:presLayoutVars>
      </dgm:prSet>
      <dgm:spPr/>
    </dgm:pt>
    <dgm:pt modelId="{9111AB8A-9C29-4932-9BD1-576613FD1C8B}" type="pres">
      <dgm:prSet presAssocID="{0DB95D04-DF9C-4B61-96E2-4F72820CAF5F}" presName="rootComposite" presStyleCnt="0"/>
      <dgm:spPr/>
    </dgm:pt>
    <dgm:pt modelId="{C61D9B0A-DFA4-4EB7-8907-2A41C8574C0C}" type="pres">
      <dgm:prSet presAssocID="{0DB95D04-DF9C-4B61-96E2-4F72820CAF5F}" presName="rootText" presStyleLbl="node4" presStyleIdx="0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7219DF-68AC-49C7-9A16-3C98B6B9E5F5}" type="pres">
      <dgm:prSet presAssocID="{0DB95D04-DF9C-4B61-96E2-4F72820CAF5F}" presName="rootConnector" presStyleLbl="node4" presStyleIdx="0" presStyleCnt="28"/>
      <dgm:spPr/>
      <dgm:t>
        <a:bodyPr/>
        <a:lstStyle/>
        <a:p>
          <a:endParaRPr lang="en-US"/>
        </a:p>
      </dgm:t>
    </dgm:pt>
    <dgm:pt modelId="{9F2E1A37-2DB4-417B-8849-AA9C966A9833}" type="pres">
      <dgm:prSet presAssocID="{0DB95D04-DF9C-4B61-96E2-4F72820CAF5F}" presName="hierChild4" presStyleCnt="0"/>
      <dgm:spPr/>
    </dgm:pt>
    <dgm:pt modelId="{5E68CFAF-1696-4884-ABD8-543E7058CF2C}" type="pres">
      <dgm:prSet presAssocID="{BB0525D5-A47F-4750-91C6-3367AE89EC4F}" presName="Name37" presStyleLbl="parChTrans1D4" presStyleIdx="1" presStyleCnt="28"/>
      <dgm:spPr/>
      <dgm:t>
        <a:bodyPr/>
        <a:lstStyle/>
        <a:p>
          <a:endParaRPr lang="en-US"/>
        </a:p>
      </dgm:t>
    </dgm:pt>
    <dgm:pt modelId="{D7CF7C28-73D0-4A9B-A8C5-347AF5B2CADD}" type="pres">
      <dgm:prSet presAssocID="{C76EEA31-E829-45E1-B34B-DB3745CE13FA}" presName="hierRoot2" presStyleCnt="0">
        <dgm:presLayoutVars>
          <dgm:hierBranch val="init"/>
        </dgm:presLayoutVars>
      </dgm:prSet>
      <dgm:spPr/>
    </dgm:pt>
    <dgm:pt modelId="{72DFE348-60DB-427B-A33C-175F07584B89}" type="pres">
      <dgm:prSet presAssocID="{C76EEA31-E829-45E1-B34B-DB3745CE13FA}" presName="rootComposite" presStyleCnt="0"/>
      <dgm:spPr/>
    </dgm:pt>
    <dgm:pt modelId="{F7F5534E-811B-4F55-9391-A0BB9DDD6F8F}" type="pres">
      <dgm:prSet presAssocID="{C76EEA31-E829-45E1-B34B-DB3745CE13FA}" presName="rootText" presStyleLbl="node4" presStyleIdx="1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0FAE89-2B28-4380-B502-6BA836E49852}" type="pres">
      <dgm:prSet presAssocID="{C76EEA31-E829-45E1-B34B-DB3745CE13FA}" presName="rootConnector" presStyleLbl="node4" presStyleIdx="1" presStyleCnt="28"/>
      <dgm:spPr/>
      <dgm:t>
        <a:bodyPr/>
        <a:lstStyle/>
        <a:p>
          <a:endParaRPr lang="en-US"/>
        </a:p>
      </dgm:t>
    </dgm:pt>
    <dgm:pt modelId="{02EDD1DC-744E-4D1E-B628-33D67153DFF6}" type="pres">
      <dgm:prSet presAssocID="{C76EEA31-E829-45E1-B34B-DB3745CE13FA}" presName="hierChild4" presStyleCnt="0"/>
      <dgm:spPr/>
    </dgm:pt>
    <dgm:pt modelId="{6F285820-D5E5-48C0-9C97-F0F79623554F}" type="pres">
      <dgm:prSet presAssocID="{ED2C4021-4941-4F00-A194-E5C40928DC69}" presName="Name37" presStyleLbl="parChTrans1D4" presStyleIdx="2" presStyleCnt="28"/>
      <dgm:spPr/>
      <dgm:t>
        <a:bodyPr/>
        <a:lstStyle/>
        <a:p>
          <a:endParaRPr lang="en-US"/>
        </a:p>
      </dgm:t>
    </dgm:pt>
    <dgm:pt modelId="{00598865-F5DA-4EC2-9902-ADB83252AA18}" type="pres">
      <dgm:prSet presAssocID="{660CD87B-36D7-47BA-A980-57CDA0BC89EC}" presName="hierRoot2" presStyleCnt="0">
        <dgm:presLayoutVars>
          <dgm:hierBranch val="init"/>
        </dgm:presLayoutVars>
      </dgm:prSet>
      <dgm:spPr/>
    </dgm:pt>
    <dgm:pt modelId="{D552F39F-0E7A-4EE3-B46D-53F39376D76E}" type="pres">
      <dgm:prSet presAssocID="{660CD87B-36D7-47BA-A980-57CDA0BC89EC}" presName="rootComposite" presStyleCnt="0"/>
      <dgm:spPr/>
    </dgm:pt>
    <dgm:pt modelId="{855E2A53-3439-4DF5-BCA3-618CA831F45E}" type="pres">
      <dgm:prSet presAssocID="{660CD87B-36D7-47BA-A980-57CDA0BC89EC}" presName="rootText" presStyleLbl="node4" presStyleIdx="2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76D182-44A6-4700-8C8A-E4779825CCEC}" type="pres">
      <dgm:prSet presAssocID="{660CD87B-36D7-47BA-A980-57CDA0BC89EC}" presName="rootConnector" presStyleLbl="node4" presStyleIdx="2" presStyleCnt="28"/>
      <dgm:spPr/>
      <dgm:t>
        <a:bodyPr/>
        <a:lstStyle/>
        <a:p>
          <a:endParaRPr lang="en-US"/>
        </a:p>
      </dgm:t>
    </dgm:pt>
    <dgm:pt modelId="{F6879580-7259-477E-B38C-1AC6A061C653}" type="pres">
      <dgm:prSet presAssocID="{660CD87B-36D7-47BA-A980-57CDA0BC89EC}" presName="hierChild4" presStyleCnt="0"/>
      <dgm:spPr/>
    </dgm:pt>
    <dgm:pt modelId="{24959F2B-98FF-45A5-8878-A5E30BC877AB}" type="pres">
      <dgm:prSet presAssocID="{660CD87B-36D7-47BA-A980-57CDA0BC89EC}" presName="hierChild5" presStyleCnt="0"/>
      <dgm:spPr/>
    </dgm:pt>
    <dgm:pt modelId="{3D827D1F-D722-4800-98E2-18E414B47B26}" type="pres">
      <dgm:prSet presAssocID="{49FDF901-7D9E-4F66-AE01-D7AD71AF2C07}" presName="Name37" presStyleLbl="parChTrans1D4" presStyleIdx="3" presStyleCnt="28"/>
      <dgm:spPr/>
      <dgm:t>
        <a:bodyPr/>
        <a:lstStyle/>
        <a:p>
          <a:endParaRPr lang="en-US"/>
        </a:p>
      </dgm:t>
    </dgm:pt>
    <dgm:pt modelId="{5905F474-A96D-4672-9237-084B7E88D3AF}" type="pres">
      <dgm:prSet presAssocID="{40CDDDB4-13AC-4CBF-B128-9F67E8C1D6E5}" presName="hierRoot2" presStyleCnt="0">
        <dgm:presLayoutVars>
          <dgm:hierBranch val="init"/>
        </dgm:presLayoutVars>
      </dgm:prSet>
      <dgm:spPr/>
    </dgm:pt>
    <dgm:pt modelId="{D95B2829-FF10-4E36-9E4E-79CB7A113182}" type="pres">
      <dgm:prSet presAssocID="{40CDDDB4-13AC-4CBF-B128-9F67E8C1D6E5}" presName="rootComposite" presStyleCnt="0"/>
      <dgm:spPr/>
    </dgm:pt>
    <dgm:pt modelId="{18FA7432-6F2B-4A0E-A40B-55194C7DDFBF}" type="pres">
      <dgm:prSet presAssocID="{40CDDDB4-13AC-4CBF-B128-9F67E8C1D6E5}" presName="rootText" presStyleLbl="node4" presStyleIdx="3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B45B83-D105-46B6-8130-55DD4B48280B}" type="pres">
      <dgm:prSet presAssocID="{40CDDDB4-13AC-4CBF-B128-9F67E8C1D6E5}" presName="rootConnector" presStyleLbl="node4" presStyleIdx="3" presStyleCnt="28"/>
      <dgm:spPr/>
      <dgm:t>
        <a:bodyPr/>
        <a:lstStyle/>
        <a:p>
          <a:endParaRPr lang="en-US"/>
        </a:p>
      </dgm:t>
    </dgm:pt>
    <dgm:pt modelId="{2A90A0EC-5D66-4159-B325-D1E2127BD09E}" type="pres">
      <dgm:prSet presAssocID="{40CDDDB4-13AC-4CBF-B128-9F67E8C1D6E5}" presName="hierChild4" presStyleCnt="0"/>
      <dgm:spPr/>
    </dgm:pt>
    <dgm:pt modelId="{5B1BF273-FCA3-4503-95EE-F4BBEFCBA3A9}" type="pres">
      <dgm:prSet presAssocID="{40CDDDB4-13AC-4CBF-B128-9F67E8C1D6E5}" presName="hierChild5" presStyleCnt="0"/>
      <dgm:spPr/>
    </dgm:pt>
    <dgm:pt modelId="{74511FB9-8E85-4C1E-B0EC-5F9536C1671D}" type="pres">
      <dgm:prSet presAssocID="{C76EEA31-E829-45E1-B34B-DB3745CE13FA}" presName="hierChild5" presStyleCnt="0"/>
      <dgm:spPr/>
    </dgm:pt>
    <dgm:pt modelId="{43301720-7674-4677-AE28-E1D70A695F2D}" type="pres">
      <dgm:prSet presAssocID="{DFB076A2-46D6-4225-8457-361199CBC19F}" presName="Name37" presStyleLbl="parChTrans1D4" presStyleIdx="4" presStyleCnt="28"/>
      <dgm:spPr/>
      <dgm:t>
        <a:bodyPr/>
        <a:lstStyle/>
        <a:p>
          <a:endParaRPr lang="en-US"/>
        </a:p>
      </dgm:t>
    </dgm:pt>
    <dgm:pt modelId="{2671BC64-4A4F-4D8A-8AE9-294447A99F7A}" type="pres">
      <dgm:prSet presAssocID="{29C8B175-A9E9-487F-91E3-F287472B4FB2}" presName="hierRoot2" presStyleCnt="0">
        <dgm:presLayoutVars>
          <dgm:hierBranch val="init"/>
        </dgm:presLayoutVars>
      </dgm:prSet>
      <dgm:spPr/>
    </dgm:pt>
    <dgm:pt modelId="{6BDE2ACB-7320-4533-BE40-25E183434B66}" type="pres">
      <dgm:prSet presAssocID="{29C8B175-A9E9-487F-91E3-F287472B4FB2}" presName="rootComposite" presStyleCnt="0"/>
      <dgm:spPr/>
    </dgm:pt>
    <dgm:pt modelId="{6CC5204F-6872-48F0-804F-C5798960D89E}" type="pres">
      <dgm:prSet presAssocID="{29C8B175-A9E9-487F-91E3-F287472B4FB2}" presName="rootText" presStyleLbl="node4" presStyleIdx="4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E4C879-0C59-466A-87D2-57650FC62EA8}" type="pres">
      <dgm:prSet presAssocID="{29C8B175-A9E9-487F-91E3-F287472B4FB2}" presName="rootConnector" presStyleLbl="node4" presStyleIdx="4" presStyleCnt="28"/>
      <dgm:spPr/>
      <dgm:t>
        <a:bodyPr/>
        <a:lstStyle/>
        <a:p>
          <a:endParaRPr lang="en-US"/>
        </a:p>
      </dgm:t>
    </dgm:pt>
    <dgm:pt modelId="{EAA0F9B7-25D8-4B8D-A367-870B7463F8B7}" type="pres">
      <dgm:prSet presAssocID="{29C8B175-A9E9-487F-91E3-F287472B4FB2}" presName="hierChild4" presStyleCnt="0"/>
      <dgm:spPr/>
    </dgm:pt>
    <dgm:pt modelId="{78ED41E8-D114-4FF5-A95B-92E392980C6E}" type="pres">
      <dgm:prSet presAssocID="{22F515E9-F8B6-4126-A024-F43CF872839D}" presName="Name37" presStyleLbl="parChTrans1D4" presStyleIdx="5" presStyleCnt="28"/>
      <dgm:spPr/>
      <dgm:t>
        <a:bodyPr/>
        <a:lstStyle/>
        <a:p>
          <a:endParaRPr lang="en-US"/>
        </a:p>
      </dgm:t>
    </dgm:pt>
    <dgm:pt modelId="{28CD8E0C-0019-4F2B-9BA5-E26D35A0EDD1}" type="pres">
      <dgm:prSet presAssocID="{FD16229B-D9F0-4492-B963-FC821E863D93}" presName="hierRoot2" presStyleCnt="0">
        <dgm:presLayoutVars>
          <dgm:hierBranch val="init"/>
        </dgm:presLayoutVars>
      </dgm:prSet>
      <dgm:spPr/>
    </dgm:pt>
    <dgm:pt modelId="{8C0D4B65-A836-440C-865A-CED17FAC475B}" type="pres">
      <dgm:prSet presAssocID="{FD16229B-D9F0-4492-B963-FC821E863D93}" presName="rootComposite" presStyleCnt="0"/>
      <dgm:spPr/>
    </dgm:pt>
    <dgm:pt modelId="{BCEB6C77-6063-4A13-84CB-982329833621}" type="pres">
      <dgm:prSet presAssocID="{FD16229B-D9F0-4492-B963-FC821E863D93}" presName="rootText" presStyleLbl="node4" presStyleIdx="5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D90C16-CAE4-4261-97A0-64A68750A208}" type="pres">
      <dgm:prSet presAssocID="{FD16229B-D9F0-4492-B963-FC821E863D93}" presName="rootConnector" presStyleLbl="node4" presStyleIdx="5" presStyleCnt="28"/>
      <dgm:spPr/>
      <dgm:t>
        <a:bodyPr/>
        <a:lstStyle/>
        <a:p>
          <a:endParaRPr lang="en-US"/>
        </a:p>
      </dgm:t>
    </dgm:pt>
    <dgm:pt modelId="{F6F26565-1E91-455D-BB41-D8788843AF6C}" type="pres">
      <dgm:prSet presAssocID="{FD16229B-D9F0-4492-B963-FC821E863D93}" presName="hierChild4" presStyleCnt="0"/>
      <dgm:spPr/>
    </dgm:pt>
    <dgm:pt modelId="{1384753E-E764-49C3-8F2F-7E040663173A}" type="pres">
      <dgm:prSet presAssocID="{FD16229B-D9F0-4492-B963-FC821E863D93}" presName="hierChild5" presStyleCnt="0"/>
      <dgm:spPr/>
    </dgm:pt>
    <dgm:pt modelId="{AD8886F0-638E-43C3-B164-138467E4702B}" type="pres">
      <dgm:prSet presAssocID="{AF5390BA-E283-4345-AE37-C0B08FE45DDB}" presName="Name37" presStyleLbl="parChTrans1D4" presStyleIdx="6" presStyleCnt="28"/>
      <dgm:spPr/>
      <dgm:t>
        <a:bodyPr/>
        <a:lstStyle/>
        <a:p>
          <a:endParaRPr lang="en-US"/>
        </a:p>
      </dgm:t>
    </dgm:pt>
    <dgm:pt modelId="{551D9D27-CE30-48D4-A1CC-078453A1FC40}" type="pres">
      <dgm:prSet presAssocID="{0068E1EA-E960-4E55-AE6A-6BC4DECE5CFE}" presName="hierRoot2" presStyleCnt="0">
        <dgm:presLayoutVars>
          <dgm:hierBranch val="init"/>
        </dgm:presLayoutVars>
      </dgm:prSet>
      <dgm:spPr/>
    </dgm:pt>
    <dgm:pt modelId="{FF8E85B6-60E9-413F-A579-D4ABA85C3CA9}" type="pres">
      <dgm:prSet presAssocID="{0068E1EA-E960-4E55-AE6A-6BC4DECE5CFE}" presName="rootComposite" presStyleCnt="0"/>
      <dgm:spPr/>
    </dgm:pt>
    <dgm:pt modelId="{05A2A416-55B1-44CD-88BB-F7F144E0FDBB}" type="pres">
      <dgm:prSet presAssocID="{0068E1EA-E960-4E55-AE6A-6BC4DECE5CFE}" presName="rootText" presStyleLbl="node4" presStyleIdx="6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DD69A1-451F-4615-86E5-2609F3E559F6}" type="pres">
      <dgm:prSet presAssocID="{0068E1EA-E960-4E55-AE6A-6BC4DECE5CFE}" presName="rootConnector" presStyleLbl="node4" presStyleIdx="6" presStyleCnt="28"/>
      <dgm:spPr/>
      <dgm:t>
        <a:bodyPr/>
        <a:lstStyle/>
        <a:p>
          <a:endParaRPr lang="en-US"/>
        </a:p>
      </dgm:t>
    </dgm:pt>
    <dgm:pt modelId="{64609DC4-368E-4CBB-AED3-1341DD195263}" type="pres">
      <dgm:prSet presAssocID="{0068E1EA-E960-4E55-AE6A-6BC4DECE5CFE}" presName="hierChild4" presStyleCnt="0"/>
      <dgm:spPr/>
    </dgm:pt>
    <dgm:pt modelId="{0879C59F-B91E-4B09-89DD-1AD615CB3D3B}" type="pres">
      <dgm:prSet presAssocID="{0068E1EA-E960-4E55-AE6A-6BC4DECE5CFE}" presName="hierChild5" presStyleCnt="0"/>
      <dgm:spPr/>
    </dgm:pt>
    <dgm:pt modelId="{EFA30818-8834-4D1C-9825-1EA099B1CCF6}" type="pres">
      <dgm:prSet presAssocID="{29C8B175-A9E9-487F-91E3-F287472B4FB2}" presName="hierChild5" presStyleCnt="0"/>
      <dgm:spPr/>
    </dgm:pt>
    <dgm:pt modelId="{63D9FD81-6EEF-45EA-A48C-599698DD5029}" type="pres">
      <dgm:prSet presAssocID="{0DB95D04-DF9C-4B61-96E2-4F72820CAF5F}" presName="hierChild5" presStyleCnt="0"/>
      <dgm:spPr/>
    </dgm:pt>
    <dgm:pt modelId="{B2BB3525-47E4-4457-9482-163AFE4EF8CC}" type="pres">
      <dgm:prSet presAssocID="{9A5CCEBC-B146-4613-A1E4-B46A8AC3AC05}" presName="Name37" presStyleLbl="parChTrans1D4" presStyleIdx="7" presStyleCnt="28"/>
      <dgm:spPr/>
      <dgm:t>
        <a:bodyPr/>
        <a:lstStyle/>
        <a:p>
          <a:endParaRPr lang="en-US"/>
        </a:p>
      </dgm:t>
    </dgm:pt>
    <dgm:pt modelId="{5F2D00BA-D44B-428A-8577-281E1CEFA3CA}" type="pres">
      <dgm:prSet presAssocID="{45F0C351-D1D7-4290-A389-1DCA4EF69C94}" presName="hierRoot2" presStyleCnt="0">
        <dgm:presLayoutVars>
          <dgm:hierBranch val="init"/>
        </dgm:presLayoutVars>
      </dgm:prSet>
      <dgm:spPr/>
    </dgm:pt>
    <dgm:pt modelId="{CAF14567-F4C3-456A-AF5D-572DE2FA806A}" type="pres">
      <dgm:prSet presAssocID="{45F0C351-D1D7-4290-A389-1DCA4EF69C94}" presName="rootComposite" presStyleCnt="0"/>
      <dgm:spPr/>
    </dgm:pt>
    <dgm:pt modelId="{01E7E319-416C-42DD-8B49-B04E6948DE60}" type="pres">
      <dgm:prSet presAssocID="{45F0C351-D1D7-4290-A389-1DCA4EF69C94}" presName="rootText" presStyleLbl="node4" presStyleIdx="7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41D454-B021-41F3-8BDD-E10425C019D6}" type="pres">
      <dgm:prSet presAssocID="{45F0C351-D1D7-4290-A389-1DCA4EF69C94}" presName="rootConnector" presStyleLbl="node4" presStyleIdx="7" presStyleCnt="28"/>
      <dgm:spPr/>
      <dgm:t>
        <a:bodyPr/>
        <a:lstStyle/>
        <a:p>
          <a:endParaRPr lang="en-US"/>
        </a:p>
      </dgm:t>
    </dgm:pt>
    <dgm:pt modelId="{5F1C35EA-3EA7-493A-8EA1-3EDBEF828DEE}" type="pres">
      <dgm:prSet presAssocID="{45F0C351-D1D7-4290-A389-1DCA4EF69C94}" presName="hierChild4" presStyleCnt="0"/>
      <dgm:spPr/>
    </dgm:pt>
    <dgm:pt modelId="{176F2DD4-8E8F-414E-952B-5130E4763876}" type="pres">
      <dgm:prSet presAssocID="{A1EC859C-9CD3-4CBF-9811-926CF16717F3}" presName="Name37" presStyleLbl="parChTrans1D4" presStyleIdx="8" presStyleCnt="28"/>
      <dgm:spPr/>
      <dgm:t>
        <a:bodyPr/>
        <a:lstStyle/>
        <a:p>
          <a:endParaRPr lang="en-US"/>
        </a:p>
      </dgm:t>
    </dgm:pt>
    <dgm:pt modelId="{8DB96EF8-43FF-4F88-BFEB-7FF4D3533F7B}" type="pres">
      <dgm:prSet presAssocID="{4EA49980-7E25-4280-A73C-6262F6A2699D}" presName="hierRoot2" presStyleCnt="0">
        <dgm:presLayoutVars>
          <dgm:hierBranch val="init"/>
        </dgm:presLayoutVars>
      </dgm:prSet>
      <dgm:spPr/>
    </dgm:pt>
    <dgm:pt modelId="{00B449A1-AA8B-4D0A-B2B3-E0276E52BC54}" type="pres">
      <dgm:prSet presAssocID="{4EA49980-7E25-4280-A73C-6262F6A2699D}" presName="rootComposite" presStyleCnt="0"/>
      <dgm:spPr/>
    </dgm:pt>
    <dgm:pt modelId="{3D772113-F0C9-4020-852F-E9B7EEE0B4F9}" type="pres">
      <dgm:prSet presAssocID="{4EA49980-7E25-4280-A73C-6262F6A2699D}" presName="rootText" presStyleLbl="node4" presStyleIdx="8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C027C5-0766-40E5-9F95-FDB4BA32B08E}" type="pres">
      <dgm:prSet presAssocID="{4EA49980-7E25-4280-A73C-6262F6A2699D}" presName="rootConnector" presStyleLbl="node4" presStyleIdx="8" presStyleCnt="28"/>
      <dgm:spPr/>
      <dgm:t>
        <a:bodyPr/>
        <a:lstStyle/>
        <a:p>
          <a:endParaRPr lang="en-US"/>
        </a:p>
      </dgm:t>
    </dgm:pt>
    <dgm:pt modelId="{FC279326-DE41-40C5-887C-C309EBAB82F2}" type="pres">
      <dgm:prSet presAssocID="{4EA49980-7E25-4280-A73C-6262F6A2699D}" presName="hierChild4" presStyleCnt="0"/>
      <dgm:spPr/>
    </dgm:pt>
    <dgm:pt modelId="{C3B13A88-33C1-4B6E-91C7-9A06DD825A1E}" type="pres">
      <dgm:prSet presAssocID="{D62B1654-CCAE-4BD8-B74A-4221220FE44B}" presName="Name37" presStyleLbl="parChTrans1D4" presStyleIdx="9" presStyleCnt="28"/>
      <dgm:spPr/>
      <dgm:t>
        <a:bodyPr/>
        <a:lstStyle/>
        <a:p>
          <a:endParaRPr lang="en-US"/>
        </a:p>
      </dgm:t>
    </dgm:pt>
    <dgm:pt modelId="{D636B1DA-43E1-46DB-87A1-18C3A566ABD9}" type="pres">
      <dgm:prSet presAssocID="{66A53AB3-0BE7-4213-866C-783EFEEC3B8F}" presName="hierRoot2" presStyleCnt="0">
        <dgm:presLayoutVars>
          <dgm:hierBranch val="init"/>
        </dgm:presLayoutVars>
      </dgm:prSet>
      <dgm:spPr/>
    </dgm:pt>
    <dgm:pt modelId="{A2C70E76-B19A-4773-8A25-0EE65FE8DCF0}" type="pres">
      <dgm:prSet presAssocID="{66A53AB3-0BE7-4213-866C-783EFEEC3B8F}" presName="rootComposite" presStyleCnt="0"/>
      <dgm:spPr/>
    </dgm:pt>
    <dgm:pt modelId="{8E5798EF-574C-4B5A-9C73-63B7DA779D59}" type="pres">
      <dgm:prSet presAssocID="{66A53AB3-0BE7-4213-866C-783EFEEC3B8F}" presName="rootText" presStyleLbl="node4" presStyleIdx="9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0F5F4C-E218-4AB7-B3B5-EE3D3B63AD9B}" type="pres">
      <dgm:prSet presAssocID="{66A53AB3-0BE7-4213-866C-783EFEEC3B8F}" presName="rootConnector" presStyleLbl="node4" presStyleIdx="9" presStyleCnt="28"/>
      <dgm:spPr/>
      <dgm:t>
        <a:bodyPr/>
        <a:lstStyle/>
        <a:p>
          <a:endParaRPr lang="en-US"/>
        </a:p>
      </dgm:t>
    </dgm:pt>
    <dgm:pt modelId="{2A8E3A0D-DC7D-4F7C-AB61-9CADF1B23DF8}" type="pres">
      <dgm:prSet presAssocID="{66A53AB3-0BE7-4213-866C-783EFEEC3B8F}" presName="hierChild4" presStyleCnt="0"/>
      <dgm:spPr/>
    </dgm:pt>
    <dgm:pt modelId="{10957C75-DC90-45C4-87AC-C8B13A33D4B1}" type="pres">
      <dgm:prSet presAssocID="{66A53AB3-0BE7-4213-866C-783EFEEC3B8F}" presName="hierChild5" presStyleCnt="0"/>
      <dgm:spPr/>
    </dgm:pt>
    <dgm:pt modelId="{A57C2AEA-1DB2-4C78-A13A-5E8B54B4CE30}" type="pres">
      <dgm:prSet presAssocID="{7B8BC3C6-95D7-480B-BAA3-9996E0829584}" presName="Name37" presStyleLbl="parChTrans1D4" presStyleIdx="10" presStyleCnt="28"/>
      <dgm:spPr/>
      <dgm:t>
        <a:bodyPr/>
        <a:lstStyle/>
        <a:p>
          <a:endParaRPr lang="en-US"/>
        </a:p>
      </dgm:t>
    </dgm:pt>
    <dgm:pt modelId="{305EAFF9-FBDF-4F71-B5D6-63BE1ADF8817}" type="pres">
      <dgm:prSet presAssocID="{713EA616-9EF0-43C4-9F5B-17BF7FA03A45}" presName="hierRoot2" presStyleCnt="0">
        <dgm:presLayoutVars>
          <dgm:hierBranch val="init"/>
        </dgm:presLayoutVars>
      </dgm:prSet>
      <dgm:spPr/>
    </dgm:pt>
    <dgm:pt modelId="{92B7668C-FFDB-4BCF-BFE5-6C344CD1FF3A}" type="pres">
      <dgm:prSet presAssocID="{713EA616-9EF0-43C4-9F5B-17BF7FA03A45}" presName="rootComposite" presStyleCnt="0"/>
      <dgm:spPr/>
    </dgm:pt>
    <dgm:pt modelId="{04EE0703-3A7E-460B-9FCB-CFCB5FA6360E}" type="pres">
      <dgm:prSet presAssocID="{713EA616-9EF0-43C4-9F5B-17BF7FA03A45}" presName="rootText" presStyleLbl="node4" presStyleIdx="10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114B26-9022-4B0C-91F0-618D8C6E338C}" type="pres">
      <dgm:prSet presAssocID="{713EA616-9EF0-43C4-9F5B-17BF7FA03A45}" presName="rootConnector" presStyleLbl="node4" presStyleIdx="10" presStyleCnt="28"/>
      <dgm:spPr/>
      <dgm:t>
        <a:bodyPr/>
        <a:lstStyle/>
        <a:p>
          <a:endParaRPr lang="en-US"/>
        </a:p>
      </dgm:t>
    </dgm:pt>
    <dgm:pt modelId="{313EEC07-9FFF-4F02-8C1D-5DC48634EBDC}" type="pres">
      <dgm:prSet presAssocID="{713EA616-9EF0-43C4-9F5B-17BF7FA03A45}" presName="hierChild4" presStyleCnt="0"/>
      <dgm:spPr/>
    </dgm:pt>
    <dgm:pt modelId="{9E5B80C4-430C-497E-83B6-6674CEA3B432}" type="pres">
      <dgm:prSet presAssocID="{713EA616-9EF0-43C4-9F5B-17BF7FA03A45}" presName="hierChild5" presStyleCnt="0"/>
      <dgm:spPr/>
    </dgm:pt>
    <dgm:pt modelId="{F766A59E-BE4D-43AF-85C3-147D76DC6838}" type="pres">
      <dgm:prSet presAssocID="{4EA49980-7E25-4280-A73C-6262F6A2699D}" presName="hierChild5" presStyleCnt="0"/>
      <dgm:spPr/>
    </dgm:pt>
    <dgm:pt modelId="{B2A5D233-672A-4B10-B289-90637875DC11}" type="pres">
      <dgm:prSet presAssocID="{14EF97DD-5807-47F0-81AE-77C6311A81EE}" presName="Name37" presStyleLbl="parChTrans1D4" presStyleIdx="11" presStyleCnt="28"/>
      <dgm:spPr/>
      <dgm:t>
        <a:bodyPr/>
        <a:lstStyle/>
        <a:p>
          <a:endParaRPr lang="en-US"/>
        </a:p>
      </dgm:t>
    </dgm:pt>
    <dgm:pt modelId="{DF701109-7FB9-4BC3-AD2D-C1479E9701C0}" type="pres">
      <dgm:prSet presAssocID="{6D297CDE-79EB-45F9-88E8-28A24D1CF4C4}" presName="hierRoot2" presStyleCnt="0">
        <dgm:presLayoutVars>
          <dgm:hierBranch val="init"/>
        </dgm:presLayoutVars>
      </dgm:prSet>
      <dgm:spPr/>
    </dgm:pt>
    <dgm:pt modelId="{33C53249-5C35-46DC-96D7-84A8135BF7FF}" type="pres">
      <dgm:prSet presAssocID="{6D297CDE-79EB-45F9-88E8-28A24D1CF4C4}" presName="rootComposite" presStyleCnt="0"/>
      <dgm:spPr/>
    </dgm:pt>
    <dgm:pt modelId="{1B914DCD-21D4-42AE-A3BC-8E4ECC6EAB58}" type="pres">
      <dgm:prSet presAssocID="{6D297CDE-79EB-45F9-88E8-28A24D1CF4C4}" presName="rootText" presStyleLbl="node4" presStyleIdx="11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BFC07A-C728-4E1B-AC50-CA7DCAADAC00}" type="pres">
      <dgm:prSet presAssocID="{6D297CDE-79EB-45F9-88E8-28A24D1CF4C4}" presName="rootConnector" presStyleLbl="node4" presStyleIdx="11" presStyleCnt="28"/>
      <dgm:spPr/>
      <dgm:t>
        <a:bodyPr/>
        <a:lstStyle/>
        <a:p>
          <a:endParaRPr lang="en-US"/>
        </a:p>
      </dgm:t>
    </dgm:pt>
    <dgm:pt modelId="{A929C91F-C5CD-45C6-B99E-7A4C5C31636E}" type="pres">
      <dgm:prSet presAssocID="{6D297CDE-79EB-45F9-88E8-28A24D1CF4C4}" presName="hierChild4" presStyleCnt="0"/>
      <dgm:spPr/>
    </dgm:pt>
    <dgm:pt modelId="{360D7516-BE00-45B9-A968-ADDED26B7079}" type="pres">
      <dgm:prSet presAssocID="{CF13160C-4BFE-4F7E-B54C-E672BF1E3E75}" presName="Name37" presStyleLbl="parChTrans1D4" presStyleIdx="12" presStyleCnt="28"/>
      <dgm:spPr/>
      <dgm:t>
        <a:bodyPr/>
        <a:lstStyle/>
        <a:p>
          <a:endParaRPr lang="en-US"/>
        </a:p>
      </dgm:t>
    </dgm:pt>
    <dgm:pt modelId="{761AD9B6-91FF-4184-BC75-FE5C1042821B}" type="pres">
      <dgm:prSet presAssocID="{E994B2FB-1F55-49AF-82A6-744F3F0C0960}" presName="hierRoot2" presStyleCnt="0">
        <dgm:presLayoutVars>
          <dgm:hierBranch val="init"/>
        </dgm:presLayoutVars>
      </dgm:prSet>
      <dgm:spPr/>
    </dgm:pt>
    <dgm:pt modelId="{B0930594-BAFB-4D5B-B18B-1FB07A9DC7E7}" type="pres">
      <dgm:prSet presAssocID="{E994B2FB-1F55-49AF-82A6-744F3F0C0960}" presName="rootComposite" presStyleCnt="0"/>
      <dgm:spPr/>
    </dgm:pt>
    <dgm:pt modelId="{BC3B5BAC-8285-48B0-8F70-51FEF54238AD}" type="pres">
      <dgm:prSet presAssocID="{E994B2FB-1F55-49AF-82A6-744F3F0C0960}" presName="rootText" presStyleLbl="node4" presStyleIdx="12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941130-620D-45AC-9434-61C063D1A659}" type="pres">
      <dgm:prSet presAssocID="{E994B2FB-1F55-49AF-82A6-744F3F0C0960}" presName="rootConnector" presStyleLbl="node4" presStyleIdx="12" presStyleCnt="28"/>
      <dgm:spPr/>
      <dgm:t>
        <a:bodyPr/>
        <a:lstStyle/>
        <a:p>
          <a:endParaRPr lang="en-US"/>
        </a:p>
      </dgm:t>
    </dgm:pt>
    <dgm:pt modelId="{4501C3BE-3065-4ADC-AFA1-B6F53DCF2BBF}" type="pres">
      <dgm:prSet presAssocID="{E994B2FB-1F55-49AF-82A6-744F3F0C0960}" presName="hierChild4" presStyleCnt="0"/>
      <dgm:spPr/>
    </dgm:pt>
    <dgm:pt modelId="{8BD9EAA0-147D-4B75-A131-91E40FD0147E}" type="pres">
      <dgm:prSet presAssocID="{E994B2FB-1F55-49AF-82A6-744F3F0C0960}" presName="hierChild5" presStyleCnt="0"/>
      <dgm:spPr/>
    </dgm:pt>
    <dgm:pt modelId="{F850901F-C415-4EA8-9445-AE75A4DA86C0}" type="pres">
      <dgm:prSet presAssocID="{C67605EF-B504-4C76-A0C8-78F1057FF1A5}" presName="Name37" presStyleLbl="parChTrans1D4" presStyleIdx="13" presStyleCnt="28"/>
      <dgm:spPr/>
      <dgm:t>
        <a:bodyPr/>
        <a:lstStyle/>
        <a:p>
          <a:endParaRPr lang="en-US"/>
        </a:p>
      </dgm:t>
    </dgm:pt>
    <dgm:pt modelId="{A1D347F5-0082-44FA-876E-A9F1CC04C6DB}" type="pres">
      <dgm:prSet presAssocID="{D239D19A-A679-475D-9786-CE83331AC2BB}" presName="hierRoot2" presStyleCnt="0">
        <dgm:presLayoutVars>
          <dgm:hierBranch val="init"/>
        </dgm:presLayoutVars>
      </dgm:prSet>
      <dgm:spPr/>
    </dgm:pt>
    <dgm:pt modelId="{80D9B376-2132-4B6B-87AB-DC671DF01127}" type="pres">
      <dgm:prSet presAssocID="{D239D19A-A679-475D-9786-CE83331AC2BB}" presName="rootComposite" presStyleCnt="0"/>
      <dgm:spPr/>
    </dgm:pt>
    <dgm:pt modelId="{66C67116-A1CE-4401-80A9-AA57F3E01CD7}" type="pres">
      <dgm:prSet presAssocID="{D239D19A-A679-475D-9786-CE83331AC2BB}" presName="rootText" presStyleLbl="node4" presStyleIdx="13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CCE765-2AB5-48B2-AF87-7D140CDE2BFA}" type="pres">
      <dgm:prSet presAssocID="{D239D19A-A679-475D-9786-CE83331AC2BB}" presName="rootConnector" presStyleLbl="node4" presStyleIdx="13" presStyleCnt="28"/>
      <dgm:spPr/>
      <dgm:t>
        <a:bodyPr/>
        <a:lstStyle/>
        <a:p>
          <a:endParaRPr lang="en-US"/>
        </a:p>
      </dgm:t>
    </dgm:pt>
    <dgm:pt modelId="{A8AC7AD0-9B57-431E-B2EA-DE2A33789FA7}" type="pres">
      <dgm:prSet presAssocID="{D239D19A-A679-475D-9786-CE83331AC2BB}" presName="hierChild4" presStyleCnt="0"/>
      <dgm:spPr/>
    </dgm:pt>
    <dgm:pt modelId="{D7441DAD-55C3-4C42-8826-C4437813E5E2}" type="pres">
      <dgm:prSet presAssocID="{D239D19A-A679-475D-9786-CE83331AC2BB}" presName="hierChild5" presStyleCnt="0"/>
      <dgm:spPr/>
    </dgm:pt>
    <dgm:pt modelId="{DD2D2AD0-2C01-491A-938A-37564DB3A365}" type="pres">
      <dgm:prSet presAssocID="{6D297CDE-79EB-45F9-88E8-28A24D1CF4C4}" presName="hierChild5" presStyleCnt="0"/>
      <dgm:spPr/>
    </dgm:pt>
    <dgm:pt modelId="{283494A7-C1EC-4A2F-B623-AA311DE0C1BC}" type="pres">
      <dgm:prSet presAssocID="{E8A73611-05DA-49CD-A840-6CE96C03D539}" presName="Name37" presStyleLbl="parChTrans1D4" presStyleIdx="14" presStyleCnt="28"/>
      <dgm:spPr/>
      <dgm:t>
        <a:bodyPr/>
        <a:lstStyle/>
        <a:p>
          <a:endParaRPr lang="en-US"/>
        </a:p>
      </dgm:t>
    </dgm:pt>
    <dgm:pt modelId="{D8C7CC1D-EEC4-4F30-90CB-D56BE5433C84}" type="pres">
      <dgm:prSet presAssocID="{E120B419-B03D-4593-933F-4418D88D0C15}" presName="hierRoot2" presStyleCnt="0">
        <dgm:presLayoutVars>
          <dgm:hierBranch val="init"/>
        </dgm:presLayoutVars>
      </dgm:prSet>
      <dgm:spPr/>
    </dgm:pt>
    <dgm:pt modelId="{754181FD-B4A6-4D3F-8F80-2D9A37653545}" type="pres">
      <dgm:prSet presAssocID="{E120B419-B03D-4593-933F-4418D88D0C15}" presName="rootComposite" presStyleCnt="0"/>
      <dgm:spPr/>
    </dgm:pt>
    <dgm:pt modelId="{9400E059-9F49-4CCE-9098-1396B885BE06}" type="pres">
      <dgm:prSet presAssocID="{E120B419-B03D-4593-933F-4418D88D0C15}" presName="rootText" presStyleLbl="node4" presStyleIdx="14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F96FC-E6FE-44CB-8E91-17F2DAD9E5B9}" type="pres">
      <dgm:prSet presAssocID="{E120B419-B03D-4593-933F-4418D88D0C15}" presName="rootConnector" presStyleLbl="node4" presStyleIdx="14" presStyleCnt="28"/>
      <dgm:spPr/>
      <dgm:t>
        <a:bodyPr/>
        <a:lstStyle/>
        <a:p>
          <a:endParaRPr lang="en-US"/>
        </a:p>
      </dgm:t>
    </dgm:pt>
    <dgm:pt modelId="{8E97E323-C667-4983-9024-B0F9C1BCC5E5}" type="pres">
      <dgm:prSet presAssocID="{E120B419-B03D-4593-933F-4418D88D0C15}" presName="hierChild4" presStyleCnt="0"/>
      <dgm:spPr/>
    </dgm:pt>
    <dgm:pt modelId="{2D35EF4B-DBC2-4985-B4E0-55E2A4EEC89C}" type="pres">
      <dgm:prSet presAssocID="{852791B7-FE2D-4340-ABBD-54DEFDAA11D9}" presName="Name37" presStyleLbl="parChTrans1D4" presStyleIdx="15" presStyleCnt="28"/>
      <dgm:spPr/>
      <dgm:t>
        <a:bodyPr/>
        <a:lstStyle/>
        <a:p>
          <a:endParaRPr lang="en-US"/>
        </a:p>
      </dgm:t>
    </dgm:pt>
    <dgm:pt modelId="{88B32BB9-93F8-452D-A911-1FACEBAB2E7A}" type="pres">
      <dgm:prSet presAssocID="{C98C6D01-052A-4B8B-9E33-812EBBE6CDBC}" presName="hierRoot2" presStyleCnt="0">
        <dgm:presLayoutVars>
          <dgm:hierBranch val="init"/>
        </dgm:presLayoutVars>
      </dgm:prSet>
      <dgm:spPr/>
    </dgm:pt>
    <dgm:pt modelId="{88E3C55B-7D5C-40DA-8CC8-DDEC15521F25}" type="pres">
      <dgm:prSet presAssocID="{C98C6D01-052A-4B8B-9E33-812EBBE6CDBC}" presName="rootComposite" presStyleCnt="0"/>
      <dgm:spPr/>
    </dgm:pt>
    <dgm:pt modelId="{CF859B79-5C04-49B0-AD4A-912923B9199B}" type="pres">
      <dgm:prSet presAssocID="{C98C6D01-052A-4B8B-9E33-812EBBE6CDBC}" presName="rootText" presStyleLbl="node4" presStyleIdx="15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CC0C10-D6DC-4F15-B730-207EEB4B6224}" type="pres">
      <dgm:prSet presAssocID="{C98C6D01-052A-4B8B-9E33-812EBBE6CDBC}" presName="rootConnector" presStyleLbl="node4" presStyleIdx="15" presStyleCnt="28"/>
      <dgm:spPr/>
      <dgm:t>
        <a:bodyPr/>
        <a:lstStyle/>
        <a:p>
          <a:endParaRPr lang="en-US"/>
        </a:p>
      </dgm:t>
    </dgm:pt>
    <dgm:pt modelId="{0BDE857E-6E41-4F75-A119-4E0EF2B58107}" type="pres">
      <dgm:prSet presAssocID="{C98C6D01-052A-4B8B-9E33-812EBBE6CDBC}" presName="hierChild4" presStyleCnt="0"/>
      <dgm:spPr/>
    </dgm:pt>
    <dgm:pt modelId="{52EC474E-6661-4F79-98EB-266475006CC2}" type="pres">
      <dgm:prSet presAssocID="{DE11E065-DBFF-4347-B57D-2DB8F6F43772}" presName="Name37" presStyleLbl="parChTrans1D4" presStyleIdx="16" presStyleCnt="28"/>
      <dgm:spPr/>
      <dgm:t>
        <a:bodyPr/>
        <a:lstStyle/>
        <a:p>
          <a:endParaRPr lang="en-US"/>
        </a:p>
      </dgm:t>
    </dgm:pt>
    <dgm:pt modelId="{E0FD8565-E021-4D79-A30B-64C77CB98AA4}" type="pres">
      <dgm:prSet presAssocID="{C8EFCA93-DB23-44AA-BA45-4BF9663F3979}" presName="hierRoot2" presStyleCnt="0">
        <dgm:presLayoutVars>
          <dgm:hierBranch val="init"/>
        </dgm:presLayoutVars>
      </dgm:prSet>
      <dgm:spPr/>
    </dgm:pt>
    <dgm:pt modelId="{6B9FD581-72AC-45D8-95D8-45CC6C11DCC9}" type="pres">
      <dgm:prSet presAssocID="{C8EFCA93-DB23-44AA-BA45-4BF9663F3979}" presName="rootComposite" presStyleCnt="0"/>
      <dgm:spPr/>
    </dgm:pt>
    <dgm:pt modelId="{8FA575FC-611D-4797-9B55-97A5DFFD25B0}" type="pres">
      <dgm:prSet presAssocID="{C8EFCA93-DB23-44AA-BA45-4BF9663F3979}" presName="rootText" presStyleLbl="node4" presStyleIdx="16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888E93-6091-485F-96EF-3CA6423DA305}" type="pres">
      <dgm:prSet presAssocID="{C8EFCA93-DB23-44AA-BA45-4BF9663F3979}" presName="rootConnector" presStyleLbl="node4" presStyleIdx="16" presStyleCnt="28"/>
      <dgm:spPr/>
      <dgm:t>
        <a:bodyPr/>
        <a:lstStyle/>
        <a:p>
          <a:endParaRPr lang="en-US"/>
        </a:p>
      </dgm:t>
    </dgm:pt>
    <dgm:pt modelId="{6BE879C2-6724-4F1C-90B6-F683B397F510}" type="pres">
      <dgm:prSet presAssocID="{C8EFCA93-DB23-44AA-BA45-4BF9663F3979}" presName="hierChild4" presStyleCnt="0"/>
      <dgm:spPr/>
    </dgm:pt>
    <dgm:pt modelId="{DD10E096-20A1-4A4B-8BA8-7634790A04C6}" type="pres">
      <dgm:prSet presAssocID="{C8EFCA93-DB23-44AA-BA45-4BF9663F3979}" presName="hierChild5" presStyleCnt="0"/>
      <dgm:spPr/>
    </dgm:pt>
    <dgm:pt modelId="{900E12CB-8DF7-4BDE-A4DC-5CCA2DFDA678}" type="pres">
      <dgm:prSet presAssocID="{94E708BD-2794-4543-BFE0-4C4504B2EEA6}" presName="Name37" presStyleLbl="parChTrans1D4" presStyleIdx="17" presStyleCnt="28"/>
      <dgm:spPr/>
      <dgm:t>
        <a:bodyPr/>
        <a:lstStyle/>
        <a:p>
          <a:endParaRPr lang="en-US"/>
        </a:p>
      </dgm:t>
    </dgm:pt>
    <dgm:pt modelId="{EF209DD0-F3B3-4A87-ABAB-C4DBBE26CA28}" type="pres">
      <dgm:prSet presAssocID="{5A9B95DF-D36F-491E-BEE6-E00490335997}" presName="hierRoot2" presStyleCnt="0">
        <dgm:presLayoutVars>
          <dgm:hierBranch val="init"/>
        </dgm:presLayoutVars>
      </dgm:prSet>
      <dgm:spPr/>
    </dgm:pt>
    <dgm:pt modelId="{80F8788E-E6B9-405C-A49D-931B2849A120}" type="pres">
      <dgm:prSet presAssocID="{5A9B95DF-D36F-491E-BEE6-E00490335997}" presName="rootComposite" presStyleCnt="0"/>
      <dgm:spPr/>
    </dgm:pt>
    <dgm:pt modelId="{8EC6D2AA-2456-492D-ACD7-8F1B4A85D189}" type="pres">
      <dgm:prSet presAssocID="{5A9B95DF-D36F-491E-BEE6-E00490335997}" presName="rootText" presStyleLbl="node4" presStyleIdx="17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CBC133-7772-4560-88D5-9F0C89A2EADC}" type="pres">
      <dgm:prSet presAssocID="{5A9B95DF-D36F-491E-BEE6-E00490335997}" presName="rootConnector" presStyleLbl="node4" presStyleIdx="17" presStyleCnt="28"/>
      <dgm:spPr/>
      <dgm:t>
        <a:bodyPr/>
        <a:lstStyle/>
        <a:p>
          <a:endParaRPr lang="en-US"/>
        </a:p>
      </dgm:t>
    </dgm:pt>
    <dgm:pt modelId="{F2A60645-C54F-4BBF-B9EB-2ABA1033A099}" type="pres">
      <dgm:prSet presAssocID="{5A9B95DF-D36F-491E-BEE6-E00490335997}" presName="hierChild4" presStyleCnt="0"/>
      <dgm:spPr/>
    </dgm:pt>
    <dgm:pt modelId="{756E3F1C-6F60-4BAD-92DA-5C1CEF68C029}" type="pres">
      <dgm:prSet presAssocID="{5A9B95DF-D36F-491E-BEE6-E00490335997}" presName="hierChild5" presStyleCnt="0"/>
      <dgm:spPr/>
    </dgm:pt>
    <dgm:pt modelId="{A5A153A0-A4C2-4CC5-BCB0-5C9EC6C23F6E}" type="pres">
      <dgm:prSet presAssocID="{C98C6D01-052A-4B8B-9E33-812EBBE6CDBC}" presName="hierChild5" presStyleCnt="0"/>
      <dgm:spPr/>
    </dgm:pt>
    <dgm:pt modelId="{C866C320-3BF9-423C-A92F-126A3CF1DC34}" type="pres">
      <dgm:prSet presAssocID="{B4BF4DD4-C292-4D9A-B896-5B49BC251463}" presName="Name37" presStyleLbl="parChTrans1D4" presStyleIdx="18" presStyleCnt="28"/>
      <dgm:spPr/>
      <dgm:t>
        <a:bodyPr/>
        <a:lstStyle/>
        <a:p>
          <a:endParaRPr lang="en-US"/>
        </a:p>
      </dgm:t>
    </dgm:pt>
    <dgm:pt modelId="{F97F0144-5DC8-4494-9D1C-2E217BAC1EED}" type="pres">
      <dgm:prSet presAssocID="{421090FC-0657-4F69-8FF6-18523745D2F3}" presName="hierRoot2" presStyleCnt="0">
        <dgm:presLayoutVars>
          <dgm:hierBranch val="init"/>
        </dgm:presLayoutVars>
      </dgm:prSet>
      <dgm:spPr/>
    </dgm:pt>
    <dgm:pt modelId="{761705B5-1354-4854-809A-A38E63081B89}" type="pres">
      <dgm:prSet presAssocID="{421090FC-0657-4F69-8FF6-18523745D2F3}" presName="rootComposite" presStyleCnt="0"/>
      <dgm:spPr/>
    </dgm:pt>
    <dgm:pt modelId="{4D4FE625-9B9A-48EA-AB89-3017CEB8FE49}" type="pres">
      <dgm:prSet presAssocID="{421090FC-0657-4F69-8FF6-18523745D2F3}" presName="rootText" presStyleLbl="node4" presStyleIdx="18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DC906C-FDF6-4A59-AD8D-1878E2E24A36}" type="pres">
      <dgm:prSet presAssocID="{421090FC-0657-4F69-8FF6-18523745D2F3}" presName="rootConnector" presStyleLbl="node4" presStyleIdx="18" presStyleCnt="28"/>
      <dgm:spPr/>
      <dgm:t>
        <a:bodyPr/>
        <a:lstStyle/>
        <a:p>
          <a:endParaRPr lang="en-US"/>
        </a:p>
      </dgm:t>
    </dgm:pt>
    <dgm:pt modelId="{E420EF89-B471-4783-A905-CC528BCBECA1}" type="pres">
      <dgm:prSet presAssocID="{421090FC-0657-4F69-8FF6-18523745D2F3}" presName="hierChild4" presStyleCnt="0"/>
      <dgm:spPr/>
    </dgm:pt>
    <dgm:pt modelId="{AB8D3F70-37BE-4137-B112-5E3AB0315CB0}" type="pres">
      <dgm:prSet presAssocID="{7CAB4780-971E-4880-A1E2-4922E43C8B60}" presName="Name37" presStyleLbl="parChTrans1D4" presStyleIdx="19" presStyleCnt="28"/>
      <dgm:spPr/>
      <dgm:t>
        <a:bodyPr/>
        <a:lstStyle/>
        <a:p>
          <a:endParaRPr lang="en-US"/>
        </a:p>
      </dgm:t>
    </dgm:pt>
    <dgm:pt modelId="{8C075F9B-09B1-4E55-A73A-806C5AC2DC18}" type="pres">
      <dgm:prSet presAssocID="{3D076A5D-0B2C-4242-9BE6-718FEEF70F34}" presName="hierRoot2" presStyleCnt="0">
        <dgm:presLayoutVars>
          <dgm:hierBranch val="init"/>
        </dgm:presLayoutVars>
      </dgm:prSet>
      <dgm:spPr/>
    </dgm:pt>
    <dgm:pt modelId="{2866F299-99E2-4871-8C22-0C4B00BB8A06}" type="pres">
      <dgm:prSet presAssocID="{3D076A5D-0B2C-4242-9BE6-718FEEF70F34}" presName="rootComposite" presStyleCnt="0"/>
      <dgm:spPr/>
    </dgm:pt>
    <dgm:pt modelId="{47B74C6F-B7BA-43F9-9493-444D731C83C1}" type="pres">
      <dgm:prSet presAssocID="{3D076A5D-0B2C-4242-9BE6-718FEEF70F34}" presName="rootText" presStyleLbl="node4" presStyleIdx="19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BED3AD-7EAD-41E4-B252-B77F2013CBE2}" type="pres">
      <dgm:prSet presAssocID="{3D076A5D-0B2C-4242-9BE6-718FEEF70F34}" presName="rootConnector" presStyleLbl="node4" presStyleIdx="19" presStyleCnt="28"/>
      <dgm:spPr/>
      <dgm:t>
        <a:bodyPr/>
        <a:lstStyle/>
        <a:p>
          <a:endParaRPr lang="en-US"/>
        </a:p>
      </dgm:t>
    </dgm:pt>
    <dgm:pt modelId="{757F7374-25DA-47FB-A993-DACBFAF3D614}" type="pres">
      <dgm:prSet presAssocID="{3D076A5D-0B2C-4242-9BE6-718FEEF70F34}" presName="hierChild4" presStyleCnt="0"/>
      <dgm:spPr/>
    </dgm:pt>
    <dgm:pt modelId="{F8537183-2FC9-4346-9108-98FB7B233D3E}" type="pres">
      <dgm:prSet presAssocID="{3D076A5D-0B2C-4242-9BE6-718FEEF70F34}" presName="hierChild5" presStyleCnt="0"/>
      <dgm:spPr/>
    </dgm:pt>
    <dgm:pt modelId="{63F3A2B2-1472-404A-BD0D-399C9517EB86}" type="pres">
      <dgm:prSet presAssocID="{F6C6645E-D1FF-4A74-B699-984F37D7A875}" presName="Name37" presStyleLbl="parChTrans1D4" presStyleIdx="20" presStyleCnt="28"/>
      <dgm:spPr/>
      <dgm:t>
        <a:bodyPr/>
        <a:lstStyle/>
        <a:p>
          <a:endParaRPr lang="en-US"/>
        </a:p>
      </dgm:t>
    </dgm:pt>
    <dgm:pt modelId="{7B778B46-C3AD-4A30-90F2-350C42657534}" type="pres">
      <dgm:prSet presAssocID="{6F5A1E10-1AAD-46C3-9932-56705CE1DDF4}" presName="hierRoot2" presStyleCnt="0">
        <dgm:presLayoutVars>
          <dgm:hierBranch val="init"/>
        </dgm:presLayoutVars>
      </dgm:prSet>
      <dgm:spPr/>
    </dgm:pt>
    <dgm:pt modelId="{1F124821-B12F-46D5-B89B-2D8AB06ED818}" type="pres">
      <dgm:prSet presAssocID="{6F5A1E10-1AAD-46C3-9932-56705CE1DDF4}" presName="rootComposite" presStyleCnt="0"/>
      <dgm:spPr/>
    </dgm:pt>
    <dgm:pt modelId="{A8EE2397-EECC-44BE-B58B-8E945857297A}" type="pres">
      <dgm:prSet presAssocID="{6F5A1E10-1AAD-46C3-9932-56705CE1DDF4}" presName="rootText" presStyleLbl="node4" presStyleIdx="20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36BCA9-AE8B-4BA1-8E05-92E7ACBEC8B3}" type="pres">
      <dgm:prSet presAssocID="{6F5A1E10-1AAD-46C3-9932-56705CE1DDF4}" presName="rootConnector" presStyleLbl="node4" presStyleIdx="20" presStyleCnt="28"/>
      <dgm:spPr/>
      <dgm:t>
        <a:bodyPr/>
        <a:lstStyle/>
        <a:p>
          <a:endParaRPr lang="en-US"/>
        </a:p>
      </dgm:t>
    </dgm:pt>
    <dgm:pt modelId="{698DF7D3-CD22-4698-9019-E328436B4E20}" type="pres">
      <dgm:prSet presAssocID="{6F5A1E10-1AAD-46C3-9932-56705CE1DDF4}" presName="hierChild4" presStyleCnt="0"/>
      <dgm:spPr/>
    </dgm:pt>
    <dgm:pt modelId="{8876C851-4F98-4E4F-A559-B408CCC002F5}" type="pres">
      <dgm:prSet presAssocID="{6F5A1E10-1AAD-46C3-9932-56705CE1DDF4}" presName="hierChild5" presStyleCnt="0"/>
      <dgm:spPr/>
    </dgm:pt>
    <dgm:pt modelId="{2CE1FB70-FEB6-4172-A58C-1745158DD926}" type="pres">
      <dgm:prSet presAssocID="{421090FC-0657-4F69-8FF6-18523745D2F3}" presName="hierChild5" presStyleCnt="0"/>
      <dgm:spPr/>
    </dgm:pt>
    <dgm:pt modelId="{204476CF-B00A-4B6D-989C-AD07A4F018DE}" type="pres">
      <dgm:prSet presAssocID="{E120B419-B03D-4593-933F-4418D88D0C15}" presName="hierChild5" presStyleCnt="0"/>
      <dgm:spPr/>
    </dgm:pt>
    <dgm:pt modelId="{04E9F573-EC7B-4920-92D6-7E09066CDAC6}" type="pres">
      <dgm:prSet presAssocID="{298A3E6C-DEE9-40BC-9EF6-33C7EBA97A8D}" presName="Name37" presStyleLbl="parChTrans1D4" presStyleIdx="21" presStyleCnt="28"/>
      <dgm:spPr/>
      <dgm:t>
        <a:bodyPr/>
        <a:lstStyle/>
        <a:p>
          <a:endParaRPr lang="en-US"/>
        </a:p>
      </dgm:t>
    </dgm:pt>
    <dgm:pt modelId="{E5C8F6E2-916B-4C74-BD5E-F0BFC5868C9C}" type="pres">
      <dgm:prSet presAssocID="{51DDC754-567F-4471-A05B-3A02C836DDBD}" presName="hierRoot2" presStyleCnt="0">
        <dgm:presLayoutVars>
          <dgm:hierBranch val="init"/>
        </dgm:presLayoutVars>
      </dgm:prSet>
      <dgm:spPr/>
    </dgm:pt>
    <dgm:pt modelId="{BA938598-1AFF-47BC-8E9C-EFA744B64E40}" type="pres">
      <dgm:prSet presAssocID="{51DDC754-567F-4471-A05B-3A02C836DDBD}" presName="rootComposite" presStyleCnt="0"/>
      <dgm:spPr/>
    </dgm:pt>
    <dgm:pt modelId="{3509D932-7DA6-4834-AB32-65152A08DCAC}" type="pres">
      <dgm:prSet presAssocID="{51DDC754-567F-4471-A05B-3A02C836DDBD}" presName="rootText" presStyleLbl="node4" presStyleIdx="21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BB328E-AEC3-497A-A086-45A9ABFAE108}" type="pres">
      <dgm:prSet presAssocID="{51DDC754-567F-4471-A05B-3A02C836DDBD}" presName="rootConnector" presStyleLbl="node4" presStyleIdx="21" presStyleCnt="28"/>
      <dgm:spPr/>
      <dgm:t>
        <a:bodyPr/>
        <a:lstStyle/>
        <a:p>
          <a:endParaRPr lang="en-US"/>
        </a:p>
      </dgm:t>
    </dgm:pt>
    <dgm:pt modelId="{00361EC8-E35B-4503-A1FC-369953572E1D}" type="pres">
      <dgm:prSet presAssocID="{51DDC754-567F-4471-A05B-3A02C836DDBD}" presName="hierChild4" presStyleCnt="0"/>
      <dgm:spPr/>
    </dgm:pt>
    <dgm:pt modelId="{156A432F-B486-4DF8-92B3-44FB1B50277D}" type="pres">
      <dgm:prSet presAssocID="{3A293C8A-B41B-4799-ADDC-3639368EED62}" presName="Name37" presStyleLbl="parChTrans1D4" presStyleIdx="22" presStyleCnt="28"/>
      <dgm:spPr/>
      <dgm:t>
        <a:bodyPr/>
        <a:lstStyle/>
        <a:p>
          <a:endParaRPr lang="en-US"/>
        </a:p>
      </dgm:t>
    </dgm:pt>
    <dgm:pt modelId="{0507F157-5D4F-4F41-9AAB-B999E07C7A8C}" type="pres">
      <dgm:prSet presAssocID="{4426CF66-E79D-44F7-8C06-6301B8D48219}" presName="hierRoot2" presStyleCnt="0">
        <dgm:presLayoutVars>
          <dgm:hierBranch val="init"/>
        </dgm:presLayoutVars>
      </dgm:prSet>
      <dgm:spPr/>
    </dgm:pt>
    <dgm:pt modelId="{D0656670-58FD-43D0-A9E3-233070CCD042}" type="pres">
      <dgm:prSet presAssocID="{4426CF66-E79D-44F7-8C06-6301B8D48219}" presName="rootComposite" presStyleCnt="0"/>
      <dgm:spPr/>
    </dgm:pt>
    <dgm:pt modelId="{66BC356A-1650-4A1D-A11C-A5C2433E2397}" type="pres">
      <dgm:prSet presAssocID="{4426CF66-E79D-44F7-8C06-6301B8D48219}" presName="rootText" presStyleLbl="node4" presStyleIdx="22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4D8847-DF64-4B6C-B826-AE7F92317F28}" type="pres">
      <dgm:prSet presAssocID="{4426CF66-E79D-44F7-8C06-6301B8D48219}" presName="rootConnector" presStyleLbl="node4" presStyleIdx="22" presStyleCnt="28"/>
      <dgm:spPr/>
      <dgm:t>
        <a:bodyPr/>
        <a:lstStyle/>
        <a:p>
          <a:endParaRPr lang="en-US"/>
        </a:p>
      </dgm:t>
    </dgm:pt>
    <dgm:pt modelId="{90EEBB4F-D57D-4B20-8B71-44020F7D8872}" type="pres">
      <dgm:prSet presAssocID="{4426CF66-E79D-44F7-8C06-6301B8D48219}" presName="hierChild4" presStyleCnt="0"/>
      <dgm:spPr/>
    </dgm:pt>
    <dgm:pt modelId="{901299D7-1A17-4534-94A0-7B5F46E0954D}" type="pres">
      <dgm:prSet presAssocID="{59235525-7F46-48C2-8417-677E24F93C32}" presName="Name37" presStyleLbl="parChTrans1D4" presStyleIdx="23" presStyleCnt="28"/>
      <dgm:spPr/>
      <dgm:t>
        <a:bodyPr/>
        <a:lstStyle/>
        <a:p>
          <a:endParaRPr lang="en-US"/>
        </a:p>
      </dgm:t>
    </dgm:pt>
    <dgm:pt modelId="{B3458327-2B73-44C5-BA03-C0AB420B43CC}" type="pres">
      <dgm:prSet presAssocID="{F306138E-0A72-465B-86A3-E86633667923}" presName="hierRoot2" presStyleCnt="0">
        <dgm:presLayoutVars>
          <dgm:hierBranch val="init"/>
        </dgm:presLayoutVars>
      </dgm:prSet>
      <dgm:spPr/>
    </dgm:pt>
    <dgm:pt modelId="{4B06F3FF-3CBE-4940-A8EB-6EA06BFF5AD1}" type="pres">
      <dgm:prSet presAssocID="{F306138E-0A72-465B-86A3-E86633667923}" presName="rootComposite" presStyleCnt="0"/>
      <dgm:spPr/>
    </dgm:pt>
    <dgm:pt modelId="{4464F11A-6A73-4B4E-A3BB-182C5D5FDA40}" type="pres">
      <dgm:prSet presAssocID="{F306138E-0A72-465B-86A3-E86633667923}" presName="rootText" presStyleLbl="node4" presStyleIdx="23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C8CE6C-350B-4011-8E0A-2E58A6E0F8A5}" type="pres">
      <dgm:prSet presAssocID="{F306138E-0A72-465B-86A3-E86633667923}" presName="rootConnector" presStyleLbl="node4" presStyleIdx="23" presStyleCnt="28"/>
      <dgm:spPr/>
      <dgm:t>
        <a:bodyPr/>
        <a:lstStyle/>
        <a:p>
          <a:endParaRPr lang="en-US"/>
        </a:p>
      </dgm:t>
    </dgm:pt>
    <dgm:pt modelId="{28492029-8E7C-4A1E-BF21-931611255723}" type="pres">
      <dgm:prSet presAssocID="{F306138E-0A72-465B-86A3-E86633667923}" presName="hierChild4" presStyleCnt="0"/>
      <dgm:spPr/>
    </dgm:pt>
    <dgm:pt modelId="{424B3100-5F4C-4546-97EA-8220FD3B4045}" type="pres">
      <dgm:prSet presAssocID="{F306138E-0A72-465B-86A3-E86633667923}" presName="hierChild5" presStyleCnt="0"/>
      <dgm:spPr/>
    </dgm:pt>
    <dgm:pt modelId="{D67E5FF5-7ECF-490D-AC05-1BEF7F698410}" type="pres">
      <dgm:prSet presAssocID="{47CE8E3D-4542-4788-9F0F-9961E67A9A88}" presName="Name37" presStyleLbl="parChTrans1D4" presStyleIdx="24" presStyleCnt="28"/>
      <dgm:spPr/>
      <dgm:t>
        <a:bodyPr/>
        <a:lstStyle/>
        <a:p>
          <a:endParaRPr lang="en-US"/>
        </a:p>
      </dgm:t>
    </dgm:pt>
    <dgm:pt modelId="{4F133139-8EC0-4104-92CB-42F37B6330E8}" type="pres">
      <dgm:prSet presAssocID="{378F1997-7C4C-4426-996A-B0C5D442364F}" presName="hierRoot2" presStyleCnt="0">
        <dgm:presLayoutVars>
          <dgm:hierBranch val="init"/>
        </dgm:presLayoutVars>
      </dgm:prSet>
      <dgm:spPr/>
    </dgm:pt>
    <dgm:pt modelId="{6C248B69-A3D8-4A56-A23C-3A7E1700166A}" type="pres">
      <dgm:prSet presAssocID="{378F1997-7C4C-4426-996A-B0C5D442364F}" presName="rootComposite" presStyleCnt="0"/>
      <dgm:spPr/>
    </dgm:pt>
    <dgm:pt modelId="{B5EA60AF-C387-4624-B64C-8F7413E40388}" type="pres">
      <dgm:prSet presAssocID="{378F1997-7C4C-4426-996A-B0C5D442364F}" presName="rootText" presStyleLbl="node4" presStyleIdx="24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D52C5B-E67A-4F9B-A670-55186BB03BAA}" type="pres">
      <dgm:prSet presAssocID="{378F1997-7C4C-4426-996A-B0C5D442364F}" presName="rootConnector" presStyleLbl="node4" presStyleIdx="24" presStyleCnt="28"/>
      <dgm:spPr/>
      <dgm:t>
        <a:bodyPr/>
        <a:lstStyle/>
        <a:p>
          <a:endParaRPr lang="en-US"/>
        </a:p>
      </dgm:t>
    </dgm:pt>
    <dgm:pt modelId="{4E7F8B0C-BBCE-471A-AA8A-B0CF17604A1C}" type="pres">
      <dgm:prSet presAssocID="{378F1997-7C4C-4426-996A-B0C5D442364F}" presName="hierChild4" presStyleCnt="0"/>
      <dgm:spPr/>
    </dgm:pt>
    <dgm:pt modelId="{C283EB41-89ED-4801-83D7-3DA2AC1EDEB1}" type="pres">
      <dgm:prSet presAssocID="{378F1997-7C4C-4426-996A-B0C5D442364F}" presName="hierChild5" presStyleCnt="0"/>
      <dgm:spPr/>
    </dgm:pt>
    <dgm:pt modelId="{386D81CE-B7E5-4197-B77F-F6892B83AE26}" type="pres">
      <dgm:prSet presAssocID="{4426CF66-E79D-44F7-8C06-6301B8D48219}" presName="hierChild5" presStyleCnt="0"/>
      <dgm:spPr/>
    </dgm:pt>
    <dgm:pt modelId="{2E6F79E7-C346-4CC7-AFA5-BB16AEC7F7EE}" type="pres">
      <dgm:prSet presAssocID="{31387F79-D3F9-4338-B1E5-8DD021086461}" presName="Name37" presStyleLbl="parChTrans1D4" presStyleIdx="25" presStyleCnt="28"/>
      <dgm:spPr/>
      <dgm:t>
        <a:bodyPr/>
        <a:lstStyle/>
        <a:p>
          <a:endParaRPr lang="en-US"/>
        </a:p>
      </dgm:t>
    </dgm:pt>
    <dgm:pt modelId="{31FDB3F7-C4B2-4CF5-8DBF-C6A94A7E779F}" type="pres">
      <dgm:prSet presAssocID="{874652B6-46DA-4E48-9BA9-8D85ED54FBAF}" presName="hierRoot2" presStyleCnt="0">
        <dgm:presLayoutVars>
          <dgm:hierBranch val="init"/>
        </dgm:presLayoutVars>
      </dgm:prSet>
      <dgm:spPr/>
    </dgm:pt>
    <dgm:pt modelId="{B0F8E34C-51AF-44D1-A18B-A24A8B8FCFA4}" type="pres">
      <dgm:prSet presAssocID="{874652B6-46DA-4E48-9BA9-8D85ED54FBAF}" presName="rootComposite" presStyleCnt="0"/>
      <dgm:spPr/>
    </dgm:pt>
    <dgm:pt modelId="{2AA9035C-9D27-4537-BC1B-1D6D726320CB}" type="pres">
      <dgm:prSet presAssocID="{874652B6-46DA-4E48-9BA9-8D85ED54FBAF}" presName="rootText" presStyleLbl="node4" presStyleIdx="25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0E9E2D-42CE-48CA-970C-FC35778B4353}" type="pres">
      <dgm:prSet presAssocID="{874652B6-46DA-4E48-9BA9-8D85ED54FBAF}" presName="rootConnector" presStyleLbl="node4" presStyleIdx="25" presStyleCnt="28"/>
      <dgm:spPr/>
      <dgm:t>
        <a:bodyPr/>
        <a:lstStyle/>
        <a:p>
          <a:endParaRPr lang="en-US"/>
        </a:p>
      </dgm:t>
    </dgm:pt>
    <dgm:pt modelId="{9722749A-CDDA-4E3C-8FAE-9E1DC1851B6C}" type="pres">
      <dgm:prSet presAssocID="{874652B6-46DA-4E48-9BA9-8D85ED54FBAF}" presName="hierChild4" presStyleCnt="0"/>
      <dgm:spPr/>
    </dgm:pt>
    <dgm:pt modelId="{153AE181-26D4-48B8-9503-E52584C16BD2}" type="pres">
      <dgm:prSet presAssocID="{D2B3D14E-9EDE-45BE-A7A3-663B896926CE}" presName="Name37" presStyleLbl="parChTrans1D4" presStyleIdx="26" presStyleCnt="28"/>
      <dgm:spPr/>
      <dgm:t>
        <a:bodyPr/>
        <a:lstStyle/>
        <a:p>
          <a:endParaRPr lang="en-US"/>
        </a:p>
      </dgm:t>
    </dgm:pt>
    <dgm:pt modelId="{AAF6BA85-DEB6-46F0-864E-8FBB47BE3776}" type="pres">
      <dgm:prSet presAssocID="{EB6B1B1F-8937-4822-8181-1ABAB3A4C4DF}" presName="hierRoot2" presStyleCnt="0">
        <dgm:presLayoutVars>
          <dgm:hierBranch val="init"/>
        </dgm:presLayoutVars>
      </dgm:prSet>
      <dgm:spPr/>
    </dgm:pt>
    <dgm:pt modelId="{D0AA3F9A-72D7-42F1-988B-5F5400CDE0E6}" type="pres">
      <dgm:prSet presAssocID="{EB6B1B1F-8937-4822-8181-1ABAB3A4C4DF}" presName="rootComposite" presStyleCnt="0"/>
      <dgm:spPr/>
    </dgm:pt>
    <dgm:pt modelId="{ECB871BF-BF2E-422C-BCF4-EC7EB186132B}" type="pres">
      <dgm:prSet presAssocID="{EB6B1B1F-8937-4822-8181-1ABAB3A4C4DF}" presName="rootText" presStyleLbl="node4" presStyleIdx="26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CD716A-6787-4B18-8364-6BEFC2F0D25E}" type="pres">
      <dgm:prSet presAssocID="{EB6B1B1F-8937-4822-8181-1ABAB3A4C4DF}" presName="rootConnector" presStyleLbl="node4" presStyleIdx="26" presStyleCnt="28"/>
      <dgm:spPr/>
      <dgm:t>
        <a:bodyPr/>
        <a:lstStyle/>
        <a:p>
          <a:endParaRPr lang="en-US"/>
        </a:p>
      </dgm:t>
    </dgm:pt>
    <dgm:pt modelId="{05211970-A7B7-41A0-A41C-ABD302F7E47A}" type="pres">
      <dgm:prSet presAssocID="{EB6B1B1F-8937-4822-8181-1ABAB3A4C4DF}" presName="hierChild4" presStyleCnt="0"/>
      <dgm:spPr/>
    </dgm:pt>
    <dgm:pt modelId="{99E17269-94CD-4948-A8B6-AB227DE8B105}" type="pres">
      <dgm:prSet presAssocID="{EB6B1B1F-8937-4822-8181-1ABAB3A4C4DF}" presName="hierChild5" presStyleCnt="0"/>
      <dgm:spPr/>
    </dgm:pt>
    <dgm:pt modelId="{51664E9C-2602-4889-997C-2431D14179CE}" type="pres">
      <dgm:prSet presAssocID="{016DEEA2-B6C4-4B31-A64F-5B154D0214EE}" presName="Name37" presStyleLbl="parChTrans1D4" presStyleIdx="27" presStyleCnt="28"/>
      <dgm:spPr/>
      <dgm:t>
        <a:bodyPr/>
        <a:lstStyle/>
        <a:p>
          <a:endParaRPr lang="en-US"/>
        </a:p>
      </dgm:t>
    </dgm:pt>
    <dgm:pt modelId="{3EE66B97-F8C6-4FC6-880A-CEAD589E0CB9}" type="pres">
      <dgm:prSet presAssocID="{1F1FDA6A-AF95-49BF-823C-6B66EBCF99E1}" presName="hierRoot2" presStyleCnt="0">
        <dgm:presLayoutVars>
          <dgm:hierBranch val="init"/>
        </dgm:presLayoutVars>
      </dgm:prSet>
      <dgm:spPr/>
    </dgm:pt>
    <dgm:pt modelId="{E42E2128-1865-479F-8AFC-FC9CD5A5C0BB}" type="pres">
      <dgm:prSet presAssocID="{1F1FDA6A-AF95-49BF-823C-6B66EBCF99E1}" presName="rootComposite" presStyleCnt="0"/>
      <dgm:spPr/>
    </dgm:pt>
    <dgm:pt modelId="{57661F46-89D0-41C2-9B87-61368CF607B3}" type="pres">
      <dgm:prSet presAssocID="{1F1FDA6A-AF95-49BF-823C-6B66EBCF99E1}" presName="rootText" presStyleLbl="node4" presStyleIdx="27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600D7F-D68A-4D6B-B730-C293140B7635}" type="pres">
      <dgm:prSet presAssocID="{1F1FDA6A-AF95-49BF-823C-6B66EBCF99E1}" presName="rootConnector" presStyleLbl="node4" presStyleIdx="27" presStyleCnt="28"/>
      <dgm:spPr/>
      <dgm:t>
        <a:bodyPr/>
        <a:lstStyle/>
        <a:p>
          <a:endParaRPr lang="en-US"/>
        </a:p>
      </dgm:t>
    </dgm:pt>
    <dgm:pt modelId="{BC3D2288-8EE2-42D6-AEBC-035536A91A14}" type="pres">
      <dgm:prSet presAssocID="{1F1FDA6A-AF95-49BF-823C-6B66EBCF99E1}" presName="hierChild4" presStyleCnt="0"/>
      <dgm:spPr/>
    </dgm:pt>
    <dgm:pt modelId="{84B0610F-E662-4467-A4D6-528F70CCD1DA}" type="pres">
      <dgm:prSet presAssocID="{1F1FDA6A-AF95-49BF-823C-6B66EBCF99E1}" presName="hierChild5" presStyleCnt="0"/>
      <dgm:spPr/>
    </dgm:pt>
    <dgm:pt modelId="{1B0F192B-B830-4603-BFAE-DACDCE8E612D}" type="pres">
      <dgm:prSet presAssocID="{874652B6-46DA-4E48-9BA9-8D85ED54FBAF}" presName="hierChild5" presStyleCnt="0"/>
      <dgm:spPr/>
    </dgm:pt>
    <dgm:pt modelId="{DA19DAC2-6DC3-4E78-8876-0E0411861EB6}" type="pres">
      <dgm:prSet presAssocID="{51DDC754-567F-4471-A05B-3A02C836DDBD}" presName="hierChild5" presStyleCnt="0"/>
      <dgm:spPr/>
    </dgm:pt>
    <dgm:pt modelId="{8A53F33C-4877-4761-AEC7-075A90DC57B8}" type="pres">
      <dgm:prSet presAssocID="{45F0C351-D1D7-4290-A389-1DCA4EF69C94}" presName="hierChild5" presStyleCnt="0"/>
      <dgm:spPr/>
    </dgm:pt>
    <dgm:pt modelId="{53F365E1-D5D4-4505-B5B3-2A664B466CBD}" type="pres">
      <dgm:prSet presAssocID="{9C1DEB70-3C60-4AAD-9F62-C3495BC7FE5F}" presName="hierChild5" presStyleCnt="0"/>
      <dgm:spPr/>
    </dgm:pt>
    <dgm:pt modelId="{4E8B6DAE-C309-4FB4-A92C-F5AAB9FBC418}" type="pres">
      <dgm:prSet presAssocID="{BB830297-DA43-4E81-9FA9-A4E861CFB31E}" presName="hierChild5" presStyleCnt="0"/>
      <dgm:spPr/>
    </dgm:pt>
    <dgm:pt modelId="{BC804CF5-772B-44F9-8410-1C580D42BDE4}" type="pres">
      <dgm:prSet presAssocID="{9104A440-E740-4901-BBD8-F99E2EDC1E45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06FB4A6-398A-471A-96DA-4129B1C02465}" type="pres">
      <dgm:prSet presAssocID="{46AAED50-123D-4AD4-9B5B-8179F8C94562}" presName="hierRoot2" presStyleCnt="0">
        <dgm:presLayoutVars>
          <dgm:hierBranch val="init"/>
        </dgm:presLayoutVars>
      </dgm:prSet>
      <dgm:spPr/>
    </dgm:pt>
    <dgm:pt modelId="{ECF16142-D4B3-4A36-AB2C-F3D0E17DDC68}" type="pres">
      <dgm:prSet presAssocID="{46AAED50-123D-4AD4-9B5B-8179F8C94562}" presName="rootComposite" presStyleCnt="0"/>
      <dgm:spPr/>
    </dgm:pt>
    <dgm:pt modelId="{AAFE41C9-35BB-470A-8A6F-5EEC60892616}" type="pres">
      <dgm:prSet presAssocID="{46AAED50-123D-4AD4-9B5B-8179F8C9456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4324D8-F690-481A-8A7A-C271432A733F}" type="pres">
      <dgm:prSet presAssocID="{46AAED50-123D-4AD4-9B5B-8179F8C94562}" presName="rootConnector" presStyleLbl="node2" presStyleIdx="2" presStyleCnt="3"/>
      <dgm:spPr/>
      <dgm:t>
        <a:bodyPr/>
        <a:lstStyle/>
        <a:p>
          <a:endParaRPr lang="en-US"/>
        </a:p>
      </dgm:t>
    </dgm:pt>
    <dgm:pt modelId="{A61F8EEF-AF10-4D53-ABCE-A64E5717D6B2}" type="pres">
      <dgm:prSet presAssocID="{46AAED50-123D-4AD4-9B5B-8179F8C94562}" presName="hierChild4" presStyleCnt="0"/>
      <dgm:spPr/>
    </dgm:pt>
    <dgm:pt modelId="{58C21F2B-3A34-47EB-BAA5-952EEA2F079C}" type="pres">
      <dgm:prSet presAssocID="{46AAED50-123D-4AD4-9B5B-8179F8C94562}" presName="hierChild5" presStyleCnt="0"/>
      <dgm:spPr/>
    </dgm:pt>
    <dgm:pt modelId="{3734EBAB-A569-488E-8A6F-3D2A8008D54C}" type="pres">
      <dgm:prSet presAssocID="{5B4E74D0-388A-4C33-BFEA-3D1966B53AEF}" presName="hierChild3" presStyleCnt="0"/>
      <dgm:spPr/>
    </dgm:pt>
    <dgm:pt modelId="{160A06FB-75C3-4697-8EF6-69EB4D0CFE36}" type="pres">
      <dgm:prSet presAssocID="{54CFF1E8-31C5-4B18-971A-834E1ADE655F}" presName="Name111" presStyleLbl="parChTrans1D2" presStyleIdx="3" presStyleCnt="5"/>
      <dgm:spPr/>
      <dgm:t>
        <a:bodyPr/>
        <a:lstStyle/>
        <a:p>
          <a:endParaRPr lang="en-US"/>
        </a:p>
      </dgm:t>
    </dgm:pt>
    <dgm:pt modelId="{8F249AD2-576A-496E-89D7-9CE162F7866A}" type="pres">
      <dgm:prSet presAssocID="{34CCA680-5FAD-401F-BD9C-2E10C9F1348E}" presName="hierRoot3" presStyleCnt="0">
        <dgm:presLayoutVars>
          <dgm:hierBranch val="init"/>
        </dgm:presLayoutVars>
      </dgm:prSet>
      <dgm:spPr/>
    </dgm:pt>
    <dgm:pt modelId="{6F6329D2-13DB-4AEE-A9FB-9E6BA64F5DAC}" type="pres">
      <dgm:prSet presAssocID="{34CCA680-5FAD-401F-BD9C-2E10C9F1348E}" presName="rootComposite3" presStyleCnt="0"/>
      <dgm:spPr/>
    </dgm:pt>
    <dgm:pt modelId="{B9E2A16C-1414-47BF-BB34-7C1602D9D9EA}" type="pres">
      <dgm:prSet presAssocID="{34CCA680-5FAD-401F-BD9C-2E10C9F1348E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2ACE56-DFBD-4210-99C9-03B6F8480411}" type="pres">
      <dgm:prSet presAssocID="{34CCA680-5FAD-401F-BD9C-2E10C9F1348E}" presName="rootConnector3" presStyleLbl="asst1" presStyleIdx="0" presStyleCnt="2"/>
      <dgm:spPr/>
      <dgm:t>
        <a:bodyPr/>
        <a:lstStyle/>
        <a:p>
          <a:endParaRPr lang="en-US"/>
        </a:p>
      </dgm:t>
    </dgm:pt>
    <dgm:pt modelId="{71EDEF31-5033-4D50-86D1-CB6A4CF59938}" type="pres">
      <dgm:prSet presAssocID="{34CCA680-5FAD-401F-BD9C-2E10C9F1348E}" presName="hierChild6" presStyleCnt="0"/>
      <dgm:spPr/>
    </dgm:pt>
    <dgm:pt modelId="{F4E93B07-A539-444D-AA18-7506D2FE2B84}" type="pres">
      <dgm:prSet presAssocID="{34CCA680-5FAD-401F-BD9C-2E10C9F1348E}" presName="hierChild7" presStyleCnt="0"/>
      <dgm:spPr/>
    </dgm:pt>
    <dgm:pt modelId="{CACA0F1E-8C04-43FB-B79D-2D91A80E68A8}" type="pres">
      <dgm:prSet presAssocID="{274026DB-8499-4FA1-BD96-A3784E627141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F0216BA7-88EE-47AE-9014-D88B09F3473A}" type="pres">
      <dgm:prSet presAssocID="{B5577BFD-E629-4C50-AC32-486EE05444DD}" presName="hierRoot3" presStyleCnt="0">
        <dgm:presLayoutVars>
          <dgm:hierBranch val="init"/>
        </dgm:presLayoutVars>
      </dgm:prSet>
      <dgm:spPr/>
    </dgm:pt>
    <dgm:pt modelId="{47E0465D-EA4D-451B-A2CD-615997D56FF1}" type="pres">
      <dgm:prSet presAssocID="{B5577BFD-E629-4C50-AC32-486EE05444DD}" presName="rootComposite3" presStyleCnt="0"/>
      <dgm:spPr/>
    </dgm:pt>
    <dgm:pt modelId="{5CC2070A-4AF3-4A97-BE88-BF2987FE97E5}" type="pres">
      <dgm:prSet presAssocID="{B5577BFD-E629-4C50-AC32-486EE05444DD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F78870-3DE2-40A9-8D0B-0BD4D196BAAA}" type="pres">
      <dgm:prSet presAssocID="{B5577BFD-E629-4C50-AC32-486EE05444DD}" presName="rootConnector3" presStyleLbl="asst1" presStyleIdx="1" presStyleCnt="2"/>
      <dgm:spPr/>
      <dgm:t>
        <a:bodyPr/>
        <a:lstStyle/>
        <a:p>
          <a:endParaRPr lang="en-US"/>
        </a:p>
      </dgm:t>
    </dgm:pt>
    <dgm:pt modelId="{5F696042-2E7D-4CAF-9CE1-F9E584216106}" type="pres">
      <dgm:prSet presAssocID="{B5577BFD-E629-4C50-AC32-486EE05444DD}" presName="hierChild6" presStyleCnt="0"/>
      <dgm:spPr/>
    </dgm:pt>
    <dgm:pt modelId="{D3A944B9-12AC-4738-AAAA-69A99F56873B}" type="pres">
      <dgm:prSet presAssocID="{B5577BFD-E629-4C50-AC32-486EE05444DD}" presName="hierChild7" presStyleCnt="0"/>
      <dgm:spPr/>
    </dgm:pt>
  </dgm:ptLst>
  <dgm:cxnLst>
    <dgm:cxn modelId="{4237F87E-5E7A-43CF-84D5-8CC4A7BB68A2}" type="presOf" srcId="{22F515E9-F8B6-4126-A024-F43CF872839D}" destId="{78ED41E8-D114-4FF5-A95B-92E392980C6E}" srcOrd="0" destOrd="0" presId="urn:microsoft.com/office/officeart/2005/8/layout/orgChart1"/>
    <dgm:cxn modelId="{6EFAF19E-A971-4A30-98B2-3CFF35B64CFD}" srcId="{45F0C351-D1D7-4290-A389-1DCA4EF69C94}" destId="{6D297CDE-79EB-45F9-88E8-28A24D1CF4C4}" srcOrd="1" destOrd="0" parTransId="{14EF97DD-5807-47F0-81AE-77C6311A81EE}" sibTransId="{3E70E0DE-1242-4AA9-8439-5F09A4E3D854}"/>
    <dgm:cxn modelId="{C4D81D3B-B3F7-4C04-B554-C3F03A50888C}" type="presOf" srcId="{C76EEA31-E829-45E1-B34B-DB3745CE13FA}" destId="{F7F5534E-811B-4F55-9391-A0BB9DDD6F8F}" srcOrd="0" destOrd="0" presId="urn:microsoft.com/office/officeart/2005/8/layout/orgChart1"/>
    <dgm:cxn modelId="{AE516D50-7AB4-4971-9C83-52DF97057E5E}" type="presOf" srcId="{E120B419-B03D-4593-933F-4418D88D0C15}" destId="{9400E059-9F49-4CCE-9098-1396B885BE06}" srcOrd="0" destOrd="0" presId="urn:microsoft.com/office/officeart/2005/8/layout/orgChart1"/>
    <dgm:cxn modelId="{84245791-5895-4166-A2DA-CD7D94F09CE8}" srcId="{C98C6D01-052A-4B8B-9E33-812EBBE6CDBC}" destId="{C8EFCA93-DB23-44AA-BA45-4BF9663F3979}" srcOrd="0" destOrd="0" parTransId="{DE11E065-DBFF-4347-B57D-2DB8F6F43772}" sibTransId="{7A972094-95F1-4474-B83C-2BDA248B929B}"/>
    <dgm:cxn modelId="{7E8D7166-3AB5-4C75-BF0E-D4E748760217}" type="presOf" srcId="{49FDF901-7D9E-4F66-AE01-D7AD71AF2C07}" destId="{3D827D1F-D722-4800-98E2-18E414B47B26}" srcOrd="0" destOrd="0" presId="urn:microsoft.com/office/officeart/2005/8/layout/orgChart1"/>
    <dgm:cxn modelId="{5DA49024-5434-4EB8-9BE4-5A4BAFBEA9B6}" type="presOf" srcId="{378F1997-7C4C-4426-996A-B0C5D442364F}" destId="{B5EA60AF-C387-4624-B64C-8F7413E40388}" srcOrd="0" destOrd="0" presId="urn:microsoft.com/office/officeart/2005/8/layout/orgChart1"/>
    <dgm:cxn modelId="{B2F413FB-29EC-4AE5-BC19-24CAF2CEB632}" type="presOf" srcId="{FC78E0FC-CBD8-4395-88D2-00925A7D8F04}" destId="{C38645E8-E9FB-4035-89B3-08B07058546D}" srcOrd="0" destOrd="0" presId="urn:microsoft.com/office/officeart/2005/8/layout/orgChart1"/>
    <dgm:cxn modelId="{55888DB4-DE02-426A-A1A5-5FD0B98E30FB}" type="presOf" srcId="{421090FC-0657-4F69-8FF6-18523745D2F3}" destId="{4D4FE625-9B9A-48EA-AB89-3017CEB8FE49}" srcOrd="0" destOrd="0" presId="urn:microsoft.com/office/officeart/2005/8/layout/orgChart1"/>
    <dgm:cxn modelId="{D5F2E436-2548-4C86-AA92-FE719413D7CF}" type="presOf" srcId="{6F5A1E10-1AAD-46C3-9932-56705CE1DDF4}" destId="{4A36BCA9-AE8B-4BA1-8E05-92E7ACBEC8B3}" srcOrd="1" destOrd="0" presId="urn:microsoft.com/office/officeart/2005/8/layout/orgChart1"/>
    <dgm:cxn modelId="{4E56203E-B260-4A26-8294-03A0C2FEEA40}" type="presOf" srcId="{AF5390BA-E283-4345-AE37-C0B08FE45DDB}" destId="{AD8886F0-638E-43C3-B164-138467E4702B}" srcOrd="0" destOrd="0" presId="urn:microsoft.com/office/officeart/2005/8/layout/orgChart1"/>
    <dgm:cxn modelId="{94577BD6-2AF1-49D1-8746-19AAABAF1EC1}" srcId="{C76EEA31-E829-45E1-B34B-DB3745CE13FA}" destId="{660CD87B-36D7-47BA-A980-57CDA0BC89EC}" srcOrd="0" destOrd="0" parTransId="{ED2C4021-4941-4F00-A194-E5C40928DC69}" sibTransId="{94CF12DE-6379-472F-BB1E-94E975AC3BE3}"/>
    <dgm:cxn modelId="{DBF3F1F6-44D0-49A5-9ECE-00ECC9622EE8}" type="presOf" srcId="{A1EC859C-9CD3-4CBF-9811-926CF16717F3}" destId="{176F2DD4-8E8F-414E-952B-5130E4763876}" srcOrd="0" destOrd="0" presId="urn:microsoft.com/office/officeart/2005/8/layout/orgChart1"/>
    <dgm:cxn modelId="{1C1BE11F-C70E-4D59-A603-BEC3AECBE246}" type="presOf" srcId="{14EF97DD-5807-47F0-81AE-77C6311A81EE}" destId="{B2A5D233-672A-4B10-B289-90637875DC11}" srcOrd="0" destOrd="0" presId="urn:microsoft.com/office/officeart/2005/8/layout/orgChart1"/>
    <dgm:cxn modelId="{2B89753C-D551-438B-AF48-0866AA341A1D}" type="presOf" srcId="{59235525-7F46-48C2-8417-677E24F93C32}" destId="{901299D7-1A17-4534-94A0-7B5F46E0954D}" srcOrd="0" destOrd="0" presId="urn:microsoft.com/office/officeart/2005/8/layout/orgChart1"/>
    <dgm:cxn modelId="{5E05C297-A805-41C9-B934-08AFC12DF08C}" srcId="{51DDC754-567F-4471-A05B-3A02C836DDBD}" destId="{4426CF66-E79D-44F7-8C06-6301B8D48219}" srcOrd="0" destOrd="0" parTransId="{3A293C8A-B41B-4799-ADDC-3639368EED62}" sibTransId="{F488A693-1E9E-4B65-8AEE-0115D56E61F2}"/>
    <dgm:cxn modelId="{EC696369-4E0E-4D12-AEC5-AF937631A36A}" type="presOf" srcId="{9104A440-E740-4901-BBD8-F99E2EDC1E45}" destId="{BC804CF5-772B-44F9-8410-1C580D42BDE4}" srcOrd="0" destOrd="0" presId="urn:microsoft.com/office/officeart/2005/8/layout/orgChart1"/>
    <dgm:cxn modelId="{DB15746F-12EF-4458-B250-3082077767D2}" type="presOf" srcId="{C98C6D01-052A-4B8B-9E33-812EBBE6CDBC}" destId="{CF859B79-5C04-49B0-AD4A-912923B9199B}" srcOrd="0" destOrd="0" presId="urn:microsoft.com/office/officeart/2005/8/layout/orgChart1"/>
    <dgm:cxn modelId="{3EBA4753-A632-4E02-AAAF-17BDDA36098B}" type="presOf" srcId="{E120B419-B03D-4593-933F-4418D88D0C15}" destId="{179F96FC-E6FE-44CB-8E91-17F2DAD9E5B9}" srcOrd="1" destOrd="0" presId="urn:microsoft.com/office/officeart/2005/8/layout/orgChart1"/>
    <dgm:cxn modelId="{5B3643D8-1A18-4004-AB41-37692182FE32}" type="presOf" srcId="{421090FC-0657-4F69-8FF6-18523745D2F3}" destId="{27DC906C-FDF6-4A59-AD8D-1878E2E24A36}" srcOrd="1" destOrd="0" presId="urn:microsoft.com/office/officeart/2005/8/layout/orgChart1"/>
    <dgm:cxn modelId="{D3176E1D-68B0-4704-8DEA-FA11F7D89337}" srcId="{5B4E74D0-388A-4C33-BFEA-3D1966B53AEF}" destId="{B5577BFD-E629-4C50-AC32-486EE05444DD}" srcOrd="1" destOrd="0" parTransId="{274026DB-8499-4FA1-BD96-A3784E627141}" sibTransId="{8ACA2039-A4FD-4EC5-BD58-526C10722660}"/>
    <dgm:cxn modelId="{9A5F016A-E5C8-4843-BFA2-BE04D3CE16F2}" srcId="{0DB95D04-DF9C-4B61-96E2-4F72820CAF5F}" destId="{C76EEA31-E829-45E1-B34B-DB3745CE13FA}" srcOrd="0" destOrd="0" parTransId="{BB0525D5-A47F-4750-91C6-3367AE89EC4F}" sibTransId="{54A7F1E2-8F0F-490B-B364-FBE3F075E238}"/>
    <dgm:cxn modelId="{7DA4843C-DD28-4F5F-A8DA-12B56FB7F1A1}" srcId="{45F0C351-D1D7-4290-A389-1DCA4EF69C94}" destId="{51DDC754-567F-4471-A05B-3A02C836DDBD}" srcOrd="3" destOrd="0" parTransId="{298A3E6C-DEE9-40BC-9EF6-33C7EBA97A8D}" sibTransId="{86F94822-E264-4579-A882-D33398AA2D26}"/>
    <dgm:cxn modelId="{63179F59-D386-40C2-9086-BA5E11C5BF9F}" srcId="{29C8B175-A9E9-487F-91E3-F287472B4FB2}" destId="{FD16229B-D9F0-4492-B963-FC821E863D93}" srcOrd="0" destOrd="0" parTransId="{22F515E9-F8B6-4126-A024-F43CF872839D}" sibTransId="{35E9BEC9-5521-40F4-A345-603611982F2B}"/>
    <dgm:cxn modelId="{4ABB3D0F-8B23-41C2-B639-F0E172DE4D50}" type="presOf" srcId="{F306138E-0A72-465B-86A3-E86633667923}" destId="{92C8CE6C-350B-4011-8E0A-2E58A6E0F8A5}" srcOrd="1" destOrd="0" presId="urn:microsoft.com/office/officeart/2005/8/layout/orgChart1"/>
    <dgm:cxn modelId="{23484EB3-4DBF-436A-A539-45F44A4EF7F4}" type="presOf" srcId="{BB0525D5-A47F-4750-91C6-3367AE89EC4F}" destId="{5E68CFAF-1696-4884-ABD8-543E7058CF2C}" srcOrd="0" destOrd="0" presId="urn:microsoft.com/office/officeart/2005/8/layout/orgChart1"/>
    <dgm:cxn modelId="{BD98A677-1E1C-4ADA-AAF4-719CF9101D30}" type="presOf" srcId="{ED2C4021-4941-4F00-A194-E5C40928DC69}" destId="{6F285820-D5E5-48C0-9C97-F0F79623554F}" srcOrd="0" destOrd="0" presId="urn:microsoft.com/office/officeart/2005/8/layout/orgChart1"/>
    <dgm:cxn modelId="{544B966A-34ED-4F8B-A1A4-06DD0D6A5D14}" type="presOf" srcId="{1F1FDA6A-AF95-49BF-823C-6B66EBCF99E1}" destId="{F0600D7F-D68A-4D6B-B730-C293140B7635}" srcOrd="1" destOrd="0" presId="urn:microsoft.com/office/officeart/2005/8/layout/orgChart1"/>
    <dgm:cxn modelId="{CAA65C88-2ADF-46B9-BC46-BBB870842489}" srcId="{9C1DEB70-3C60-4AAD-9F62-C3495BC7FE5F}" destId="{0DB95D04-DF9C-4B61-96E2-4F72820CAF5F}" srcOrd="0" destOrd="0" parTransId="{0844A8AE-E5B7-42B5-9942-74A7AB4FA1CC}" sibTransId="{C8B4A912-E575-4368-9AA7-42D0995516BF}"/>
    <dgm:cxn modelId="{3641B8EB-5F0B-42B4-A316-0829B6496622}" type="presOf" srcId="{40CDDDB4-13AC-4CBF-B128-9F67E8C1D6E5}" destId="{DCB45B83-D105-46B6-8130-55DD4B48280B}" srcOrd="1" destOrd="0" presId="urn:microsoft.com/office/officeart/2005/8/layout/orgChart1"/>
    <dgm:cxn modelId="{C9451A64-F173-4693-BDCB-08F004AFF246}" type="presOf" srcId="{B4BF4DD4-C292-4D9A-B896-5B49BC251463}" destId="{C866C320-3BF9-423C-A92F-126A3CF1DC34}" srcOrd="0" destOrd="0" presId="urn:microsoft.com/office/officeart/2005/8/layout/orgChart1"/>
    <dgm:cxn modelId="{4E9F869A-1449-4929-85D9-96A5191E47F8}" type="presOf" srcId="{5B4E74D0-388A-4C33-BFEA-3D1966B53AEF}" destId="{1E2CCE31-BA15-4107-A3B8-D42FF4239C0A}" srcOrd="0" destOrd="0" presId="urn:microsoft.com/office/officeart/2005/8/layout/orgChart1"/>
    <dgm:cxn modelId="{3232584D-9735-408E-B6D8-9083B4657CF1}" srcId="{5B4E74D0-388A-4C33-BFEA-3D1966B53AEF}" destId="{46AAED50-123D-4AD4-9B5B-8179F8C94562}" srcOrd="4" destOrd="0" parTransId="{9104A440-E740-4901-BBD8-F99E2EDC1E45}" sibTransId="{5B04AD4B-F9E8-48A4-8F37-9C58D779780F}"/>
    <dgm:cxn modelId="{0B55DB6E-6997-4387-BF79-3320565800AC}" type="presOf" srcId="{F6C6645E-D1FF-4A74-B699-984F37D7A875}" destId="{63F3A2B2-1472-404A-BD0D-399C9517EB86}" srcOrd="0" destOrd="0" presId="urn:microsoft.com/office/officeart/2005/8/layout/orgChart1"/>
    <dgm:cxn modelId="{B8A07063-28E2-483C-827D-968F76649D95}" type="presOf" srcId="{EB6B1B1F-8937-4822-8181-1ABAB3A4C4DF}" destId="{ECB871BF-BF2E-422C-BCF4-EC7EB186132B}" srcOrd="0" destOrd="0" presId="urn:microsoft.com/office/officeart/2005/8/layout/orgChart1"/>
    <dgm:cxn modelId="{6D0E283A-AB4E-4F98-8198-7EA0C30D4974}" srcId="{874652B6-46DA-4E48-9BA9-8D85ED54FBAF}" destId="{1F1FDA6A-AF95-49BF-823C-6B66EBCF99E1}" srcOrd="1" destOrd="0" parTransId="{016DEEA2-B6C4-4B31-A64F-5B154D0214EE}" sibTransId="{E2596DA7-064C-42CF-BCC0-FEBA3E25F2DC}"/>
    <dgm:cxn modelId="{D69C79F2-70C9-4A64-A02F-646D77E66F83}" srcId="{51DDC754-567F-4471-A05B-3A02C836DDBD}" destId="{874652B6-46DA-4E48-9BA9-8D85ED54FBAF}" srcOrd="1" destOrd="0" parTransId="{31387F79-D3F9-4338-B1E5-8DD021086461}" sibTransId="{1165B7DF-9118-46F5-A4FD-AC1599188033}"/>
    <dgm:cxn modelId="{8440EF62-780A-459A-B234-029EC772418F}" srcId="{29C8B175-A9E9-487F-91E3-F287472B4FB2}" destId="{0068E1EA-E960-4E55-AE6A-6BC4DECE5CFE}" srcOrd="1" destOrd="0" parTransId="{AF5390BA-E283-4345-AE37-C0B08FE45DDB}" sibTransId="{421D31E2-19BE-4735-ADC5-5F2F686274C0}"/>
    <dgm:cxn modelId="{69D16374-9F9A-4249-8003-EA4AB3D0CE86}" type="presOf" srcId="{BB830297-DA43-4E81-9FA9-A4E861CFB31E}" destId="{74313E2C-E9F8-462E-9DEF-1C9ECB662BEA}" srcOrd="1" destOrd="0" presId="urn:microsoft.com/office/officeart/2005/8/layout/orgChart1"/>
    <dgm:cxn modelId="{EA33794A-3D3B-46AC-B5DE-9A65B1BCCA09}" srcId="{9C1DEB70-3C60-4AAD-9F62-C3495BC7FE5F}" destId="{45F0C351-D1D7-4290-A389-1DCA4EF69C94}" srcOrd="1" destOrd="0" parTransId="{9A5CCEBC-B146-4613-A1E4-B46A8AC3AC05}" sibTransId="{5B1897AF-42B4-4AAA-A7EB-EC4E64C69A69}"/>
    <dgm:cxn modelId="{F7058BE5-3B6B-40C6-AEE0-EBD2545A5452}" type="presOf" srcId="{46AAED50-123D-4AD4-9B5B-8179F8C94562}" destId="{714324D8-F690-481A-8A7A-C271432A733F}" srcOrd="1" destOrd="0" presId="urn:microsoft.com/office/officeart/2005/8/layout/orgChart1"/>
    <dgm:cxn modelId="{730B055D-8F91-493F-A815-0ADE2027BEA2}" type="presOf" srcId="{C67605EF-B504-4C76-A0C8-78F1057FF1A5}" destId="{F850901F-C415-4EA8-9445-AE75A4DA86C0}" srcOrd="0" destOrd="0" presId="urn:microsoft.com/office/officeart/2005/8/layout/orgChart1"/>
    <dgm:cxn modelId="{488A88AC-69B6-42AB-9B79-4CF81C28C3E4}" type="presOf" srcId="{4EA49980-7E25-4280-A73C-6262F6A2699D}" destId="{3D772113-F0C9-4020-852F-E9B7EEE0B4F9}" srcOrd="0" destOrd="0" presId="urn:microsoft.com/office/officeart/2005/8/layout/orgChart1"/>
    <dgm:cxn modelId="{78C885FC-B204-4AEB-95FB-7B476165F218}" type="presOf" srcId="{E994B2FB-1F55-49AF-82A6-744F3F0C0960}" destId="{BC3B5BAC-8285-48B0-8F70-51FEF54238AD}" srcOrd="0" destOrd="0" presId="urn:microsoft.com/office/officeart/2005/8/layout/orgChart1"/>
    <dgm:cxn modelId="{D18C117F-95B8-4D37-B5DF-A0A2D53AFE14}" srcId="{4EA49980-7E25-4280-A73C-6262F6A2699D}" destId="{713EA616-9EF0-43C4-9F5B-17BF7FA03A45}" srcOrd="1" destOrd="0" parTransId="{7B8BC3C6-95D7-480B-BAA3-9996E0829584}" sibTransId="{6BEC20A8-E4F9-4555-BA38-CF9E5379F6B8}"/>
    <dgm:cxn modelId="{87501B46-5431-4312-AE8E-F2C8C2DD7152}" type="presOf" srcId="{5A9B95DF-D36F-491E-BEE6-E00490335997}" destId="{8EC6D2AA-2456-492D-ACD7-8F1B4A85D189}" srcOrd="0" destOrd="0" presId="urn:microsoft.com/office/officeart/2005/8/layout/orgChart1"/>
    <dgm:cxn modelId="{7F6F9512-DD79-4D9D-8FA4-183D2B488DFF}" type="presOf" srcId="{6F5A1E10-1AAD-46C3-9932-56705CE1DDF4}" destId="{A8EE2397-EECC-44BE-B58B-8E945857297A}" srcOrd="0" destOrd="0" presId="urn:microsoft.com/office/officeart/2005/8/layout/orgChart1"/>
    <dgm:cxn modelId="{F71DD210-D2C6-4EB0-A13B-6985B019040C}" type="presOf" srcId="{C8EFCA93-DB23-44AA-BA45-4BF9663F3979}" destId="{8FA575FC-611D-4797-9B55-97A5DFFD25B0}" srcOrd="0" destOrd="0" presId="urn:microsoft.com/office/officeart/2005/8/layout/orgChart1"/>
    <dgm:cxn modelId="{E85FD147-D068-4D92-BCE7-AD521A49A805}" type="presOf" srcId="{0DB95D04-DF9C-4B61-96E2-4F72820CAF5F}" destId="{F77219DF-68AC-49C7-9A16-3C98B6B9E5F5}" srcOrd="1" destOrd="0" presId="urn:microsoft.com/office/officeart/2005/8/layout/orgChart1"/>
    <dgm:cxn modelId="{5B1FC72E-569F-4659-94CF-FB9BCD86354A}" type="presOf" srcId="{660CD87B-36D7-47BA-A980-57CDA0BC89EC}" destId="{855E2A53-3439-4DF5-BCA3-618CA831F45E}" srcOrd="0" destOrd="0" presId="urn:microsoft.com/office/officeart/2005/8/layout/orgChart1"/>
    <dgm:cxn modelId="{CA7C1681-FD0E-4255-9112-9ED8C5671834}" srcId="{C76EEA31-E829-45E1-B34B-DB3745CE13FA}" destId="{40CDDDB4-13AC-4CBF-B128-9F67E8C1D6E5}" srcOrd="1" destOrd="0" parTransId="{49FDF901-7D9E-4F66-AE01-D7AD71AF2C07}" sibTransId="{8419D1EF-CB32-40BB-B0B7-34108BD47CC3}"/>
    <dgm:cxn modelId="{12A5E9FD-78ED-4DB9-8C8F-872A5EBACF77}" type="presOf" srcId="{66A53AB3-0BE7-4213-866C-783EFEEC3B8F}" destId="{220F5F4C-E218-4AB7-B3B5-EE3D3B63AD9B}" srcOrd="1" destOrd="0" presId="urn:microsoft.com/office/officeart/2005/8/layout/orgChart1"/>
    <dgm:cxn modelId="{8D50E36B-6577-4A04-9541-F8F40C5D9E2F}" type="presOf" srcId="{C8EFCA93-DB23-44AA-BA45-4BF9663F3979}" destId="{69888E93-6091-485F-96EF-3CA6423DA305}" srcOrd="1" destOrd="0" presId="urn:microsoft.com/office/officeart/2005/8/layout/orgChart1"/>
    <dgm:cxn modelId="{C7E11338-90CA-4FF7-81C0-5A6728D3F9FC}" type="presOf" srcId="{94E708BD-2794-4543-BFE0-4C4504B2EEA6}" destId="{900E12CB-8DF7-4BDE-A4DC-5CCA2DFDA678}" srcOrd="0" destOrd="0" presId="urn:microsoft.com/office/officeart/2005/8/layout/orgChart1"/>
    <dgm:cxn modelId="{FD63C90F-1242-4BD1-824E-605D80A5E7D4}" type="presOf" srcId="{DF554C18-2B3E-4B89-84E5-29E5312FDBC2}" destId="{CD19D330-DBF3-4EF5-A2BC-D40E3C31B2A8}" srcOrd="0" destOrd="0" presId="urn:microsoft.com/office/officeart/2005/8/layout/orgChart1"/>
    <dgm:cxn modelId="{530357F2-1629-467A-B7E4-EDE76AB4010A}" type="presOf" srcId="{2D35202D-07EF-4EB8-BFFB-29BD3093A009}" destId="{5CCE56BC-B209-4A83-8016-3218EC05CDCA}" srcOrd="0" destOrd="0" presId="urn:microsoft.com/office/officeart/2005/8/layout/orgChart1"/>
    <dgm:cxn modelId="{22A9E062-776E-491B-92EA-86340545EC4C}" type="presOf" srcId="{9C1DEB70-3C60-4AAD-9F62-C3495BC7FE5F}" destId="{AC7E235C-3E64-4516-9A11-43141441C934}" srcOrd="1" destOrd="0" presId="urn:microsoft.com/office/officeart/2005/8/layout/orgChart1"/>
    <dgm:cxn modelId="{9B34818E-4B80-4434-A69C-1BEBE2FEB262}" type="presOf" srcId="{E994B2FB-1F55-49AF-82A6-744F3F0C0960}" destId="{21941130-620D-45AC-9434-61C063D1A659}" srcOrd="1" destOrd="0" presId="urn:microsoft.com/office/officeart/2005/8/layout/orgChart1"/>
    <dgm:cxn modelId="{6DAA525A-3B38-4026-A602-FB0794AC0521}" type="presOf" srcId="{1F1FDA6A-AF95-49BF-823C-6B66EBCF99E1}" destId="{57661F46-89D0-41C2-9B87-61368CF607B3}" srcOrd="0" destOrd="0" presId="urn:microsoft.com/office/officeart/2005/8/layout/orgChart1"/>
    <dgm:cxn modelId="{E777FC9A-CD96-413E-9EAE-EA492F4A6676}" type="presOf" srcId="{874652B6-46DA-4E48-9BA9-8D85ED54FBAF}" destId="{520E9E2D-42CE-48CA-970C-FC35778B4353}" srcOrd="1" destOrd="0" presId="urn:microsoft.com/office/officeart/2005/8/layout/orgChart1"/>
    <dgm:cxn modelId="{7888BF1A-5875-42E6-A5DC-ABD8490399A1}" type="presOf" srcId="{DDB00A16-4B00-48FB-8294-EB2EFDC45B1D}" destId="{B85E9738-1B2C-4B24-AFB6-B575D7E80D2F}" srcOrd="1" destOrd="0" presId="urn:microsoft.com/office/officeart/2005/8/layout/orgChart1"/>
    <dgm:cxn modelId="{2FA7D8E6-30A1-479D-8BF6-645BA0280082}" type="presOf" srcId="{713EA616-9EF0-43C4-9F5B-17BF7FA03A45}" destId="{5A114B26-9022-4B0C-91F0-618D8C6E338C}" srcOrd="1" destOrd="0" presId="urn:microsoft.com/office/officeart/2005/8/layout/orgChart1"/>
    <dgm:cxn modelId="{7FA6E764-48F1-4BBD-8CE4-080156AE4A5E}" type="presOf" srcId="{0844A8AE-E5B7-42B5-9942-74A7AB4FA1CC}" destId="{B85DB92E-42DF-4A65-88F6-FCAE7C71B492}" srcOrd="0" destOrd="0" presId="urn:microsoft.com/office/officeart/2005/8/layout/orgChart1"/>
    <dgm:cxn modelId="{355A5E63-450A-4189-8738-CDD2533EF61F}" type="presOf" srcId="{3A293C8A-B41B-4799-ADDC-3639368EED62}" destId="{156A432F-B486-4DF8-92B3-44FB1B50277D}" srcOrd="0" destOrd="0" presId="urn:microsoft.com/office/officeart/2005/8/layout/orgChart1"/>
    <dgm:cxn modelId="{A96D036C-539F-457E-8125-DA7F25A75798}" type="presOf" srcId="{4EA49980-7E25-4280-A73C-6262F6A2699D}" destId="{82C027C5-0766-40E5-9F95-FDB4BA32B08E}" srcOrd="1" destOrd="0" presId="urn:microsoft.com/office/officeart/2005/8/layout/orgChart1"/>
    <dgm:cxn modelId="{BC1A3758-327C-485E-90FC-F17298921D3D}" srcId="{4426CF66-E79D-44F7-8C06-6301B8D48219}" destId="{F306138E-0A72-465B-86A3-E86633667923}" srcOrd="0" destOrd="0" parTransId="{59235525-7F46-48C2-8417-677E24F93C32}" sibTransId="{CA6FB3D8-0D49-43FC-9E08-F36AFAFCBC27}"/>
    <dgm:cxn modelId="{84C5998C-8901-41C4-A8DC-126926E9C527}" type="presOf" srcId="{B5577BFD-E629-4C50-AC32-486EE05444DD}" destId="{5CC2070A-4AF3-4A97-BE88-BF2987FE97E5}" srcOrd="0" destOrd="0" presId="urn:microsoft.com/office/officeart/2005/8/layout/orgChart1"/>
    <dgm:cxn modelId="{EB6E537B-08BB-48ED-927C-247C1399DDA8}" type="presOf" srcId="{BB830297-DA43-4E81-9FA9-A4E861CFB31E}" destId="{C4BB78AB-7AFA-49B0-B068-F4D3B9C9AEAF}" srcOrd="0" destOrd="0" presId="urn:microsoft.com/office/officeart/2005/8/layout/orgChart1"/>
    <dgm:cxn modelId="{EAD6FD8A-057D-4229-8B94-5A21EC98B7D1}" srcId="{5B4E74D0-388A-4C33-BFEA-3D1966B53AEF}" destId="{BB830297-DA43-4E81-9FA9-A4E861CFB31E}" srcOrd="3" destOrd="0" parTransId="{DAAB0187-A9A5-491D-8C51-88C758269F2E}" sibTransId="{8C37844C-4B8A-4D80-AD42-9D8B034F5484}"/>
    <dgm:cxn modelId="{B8C7D596-1C49-4EA7-8019-8761A943301D}" type="presOf" srcId="{64FE4211-7C73-4AE6-A8FE-DF50B85BDB8C}" destId="{C6FE6C14-7ACD-4D73-A83D-97A49957EFD7}" srcOrd="0" destOrd="0" presId="urn:microsoft.com/office/officeart/2005/8/layout/orgChart1"/>
    <dgm:cxn modelId="{574B905B-3B8A-4E86-89A8-5E36DEFB1AED}" srcId="{E120B419-B03D-4593-933F-4418D88D0C15}" destId="{C98C6D01-052A-4B8B-9E33-812EBBE6CDBC}" srcOrd="0" destOrd="0" parTransId="{852791B7-FE2D-4340-ABBD-54DEFDAA11D9}" sibTransId="{06856A01-BEF2-4BC9-AD20-EE36E01CD1F4}"/>
    <dgm:cxn modelId="{A71FFAF6-3C41-49F7-B8E8-3DC3FC3DBAB0}" type="presOf" srcId="{29C8B175-A9E9-487F-91E3-F287472B4FB2}" destId="{6CC5204F-6872-48F0-804F-C5798960D89E}" srcOrd="0" destOrd="0" presId="urn:microsoft.com/office/officeart/2005/8/layout/orgChart1"/>
    <dgm:cxn modelId="{BEF78C57-4DCA-4C95-96A3-DE34CBD84BC9}" type="presOf" srcId="{9A5CCEBC-B146-4613-A1E4-B46A8AC3AC05}" destId="{B2BB3525-47E4-4457-9482-163AFE4EF8CC}" srcOrd="0" destOrd="0" presId="urn:microsoft.com/office/officeart/2005/8/layout/orgChart1"/>
    <dgm:cxn modelId="{1FC09F00-E1C3-48AC-8D7E-178E3F989044}" type="presOf" srcId="{852791B7-FE2D-4340-ABBD-54DEFDAA11D9}" destId="{2D35EF4B-DBC2-4985-B4E0-55E2A4EEC89C}" srcOrd="0" destOrd="0" presId="urn:microsoft.com/office/officeart/2005/8/layout/orgChart1"/>
    <dgm:cxn modelId="{EC89FE6C-DD41-4A08-B4EE-532E0C0D2840}" srcId="{64FE4211-7C73-4AE6-A8FE-DF50B85BDB8C}" destId="{5B4E74D0-388A-4C33-BFEA-3D1966B53AEF}" srcOrd="0" destOrd="0" parTransId="{C9D539A4-1D36-4A27-A531-EE2161CF6772}" sibTransId="{44DB8420-BF08-43CA-9953-6765C1992470}"/>
    <dgm:cxn modelId="{D6EE1EFD-2198-4D20-84D9-D742261D6E63}" type="presOf" srcId="{298A3E6C-DEE9-40BC-9EF6-33C7EBA97A8D}" destId="{04E9F573-EC7B-4920-92D6-7E09066CDAC6}" srcOrd="0" destOrd="0" presId="urn:microsoft.com/office/officeart/2005/8/layout/orgChart1"/>
    <dgm:cxn modelId="{836EDF42-8E94-47A9-9870-D3349073E054}" type="presOf" srcId="{3D076A5D-0B2C-4242-9BE6-718FEEF70F34}" destId="{01BED3AD-7EAD-41E4-B252-B77F2013CBE2}" srcOrd="1" destOrd="0" presId="urn:microsoft.com/office/officeart/2005/8/layout/orgChart1"/>
    <dgm:cxn modelId="{A142EDEF-1487-41F9-B227-50CAF0BAB830}" type="presOf" srcId="{B5577BFD-E629-4C50-AC32-486EE05444DD}" destId="{6BF78870-3DE2-40A9-8D0B-0BD4D196BAAA}" srcOrd="1" destOrd="0" presId="urn:microsoft.com/office/officeart/2005/8/layout/orgChart1"/>
    <dgm:cxn modelId="{296E075C-B277-4DC8-A0A7-5E3C8814048B}" type="presOf" srcId="{378F1997-7C4C-4426-996A-B0C5D442364F}" destId="{91D52C5B-E67A-4F9B-A670-55186BB03BAA}" srcOrd="1" destOrd="0" presId="urn:microsoft.com/office/officeart/2005/8/layout/orgChart1"/>
    <dgm:cxn modelId="{9F428AA4-7207-44CC-B6BB-6C0F6A5E6510}" type="presOf" srcId="{66A53AB3-0BE7-4213-866C-783EFEEC3B8F}" destId="{8E5798EF-574C-4B5A-9C73-63B7DA779D59}" srcOrd="0" destOrd="0" presId="urn:microsoft.com/office/officeart/2005/8/layout/orgChart1"/>
    <dgm:cxn modelId="{3B019CCB-FC79-4AB0-84B3-05873975DE3C}" type="presOf" srcId="{0068E1EA-E960-4E55-AE6A-6BC4DECE5CFE}" destId="{72DD69A1-451F-4615-86E5-2609F3E559F6}" srcOrd="1" destOrd="0" presId="urn:microsoft.com/office/officeart/2005/8/layout/orgChart1"/>
    <dgm:cxn modelId="{055B3D65-B35B-4B94-8C7D-749A8AC9D954}" type="presOf" srcId="{016DEEA2-B6C4-4B31-A64F-5B154D0214EE}" destId="{51664E9C-2602-4889-997C-2431D14179CE}" srcOrd="0" destOrd="0" presId="urn:microsoft.com/office/officeart/2005/8/layout/orgChart1"/>
    <dgm:cxn modelId="{F9C787AE-0284-4230-A2D1-8E409DA31ED0}" type="presOf" srcId="{54CFF1E8-31C5-4B18-971A-834E1ADE655F}" destId="{160A06FB-75C3-4697-8EF6-69EB4D0CFE36}" srcOrd="0" destOrd="0" presId="urn:microsoft.com/office/officeart/2005/8/layout/orgChart1"/>
    <dgm:cxn modelId="{0D89285E-7FF7-4FDC-837D-26F6E4ADBE6C}" type="presOf" srcId="{3D076A5D-0B2C-4242-9BE6-718FEEF70F34}" destId="{47B74C6F-B7BA-43F9-9493-444D731C83C1}" srcOrd="0" destOrd="0" presId="urn:microsoft.com/office/officeart/2005/8/layout/orgChart1"/>
    <dgm:cxn modelId="{3129FB54-B72A-4C88-B71D-0DB1794ADD42}" srcId="{6D297CDE-79EB-45F9-88E8-28A24D1CF4C4}" destId="{D239D19A-A679-475D-9786-CE83331AC2BB}" srcOrd="1" destOrd="0" parTransId="{C67605EF-B504-4C76-A0C8-78F1057FF1A5}" sibTransId="{5E4459D8-37E5-4A29-9FD2-288774ED3A55}"/>
    <dgm:cxn modelId="{56790A7F-A834-4F61-83BE-552B562A2136}" type="presOf" srcId="{4426CF66-E79D-44F7-8C06-6301B8D48219}" destId="{AC4D8847-DF64-4B6C-B826-AE7F92317F28}" srcOrd="1" destOrd="0" presId="urn:microsoft.com/office/officeart/2005/8/layout/orgChart1"/>
    <dgm:cxn modelId="{80E66129-9C88-4616-8926-A0694EAD711F}" type="presOf" srcId="{C98C6D01-052A-4B8B-9E33-812EBBE6CDBC}" destId="{B1CC0C10-D6DC-4F15-B730-207EEB4B6224}" srcOrd="1" destOrd="0" presId="urn:microsoft.com/office/officeart/2005/8/layout/orgChart1"/>
    <dgm:cxn modelId="{F56B2463-24E1-4B30-BFFC-6EE54C83861A}" type="presOf" srcId="{0068E1EA-E960-4E55-AE6A-6BC4DECE5CFE}" destId="{05A2A416-55B1-44CD-88BB-F7F144E0FDBB}" srcOrd="0" destOrd="0" presId="urn:microsoft.com/office/officeart/2005/8/layout/orgChart1"/>
    <dgm:cxn modelId="{BD8F4DE9-CDCE-41E2-BC47-3948C5D69EB9}" type="presOf" srcId="{4426CF66-E79D-44F7-8C06-6301B8D48219}" destId="{66BC356A-1650-4A1D-A11C-A5C2433E2397}" srcOrd="0" destOrd="0" presId="urn:microsoft.com/office/officeart/2005/8/layout/orgChart1"/>
    <dgm:cxn modelId="{42CBEDD6-5183-4204-B0CC-0E2D7164C9EE}" srcId="{6D297CDE-79EB-45F9-88E8-28A24D1CF4C4}" destId="{E994B2FB-1F55-49AF-82A6-744F3F0C0960}" srcOrd="0" destOrd="0" parTransId="{CF13160C-4BFE-4F7E-B54C-E672BF1E3E75}" sibTransId="{E065BA2C-C05D-4B8B-BD2B-FB6DB99B6396}"/>
    <dgm:cxn modelId="{3398A7A0-116C-4415-A980-8051FC7C71C4}" type="presOf" srcId="{274026DB-8499-4FA1-BD96-A3784E627141}" destId="{CACA0F1E-8C04-43FB-B79D-2D91A80E68A8}" srcOrd="0" destOrd="0" presId="urn:microsoft.com/office/officeart/2005/8/layout/orgChart1"/>
    <dgm:cxn modelId="{DF192658-6CA9-4FD8-B437-E40A2CAACDFA}" type="presOf" srcId="{660CD87B-36D7-47BA-A980-57CDA0BC89EC}" destId="{FD76D182-44A6-4700-8C8A-E4779825CCEC}" srcOrd="1" destOrd="0" presId="urn:microsoft.com/office/officeart/2005/8/layout/orgChart1"/>
    <dgm:cxn modelId="{099328B7-4C22-4DBA-AA8D-B95410487DD0}" srcId="{0DB95D04-DF9C-4B61-96E2-4F72820CAF5F}" destId="{29C8B175-A9E9-487F-91E3-F287472B4FB2}" srcOrd="1" destOrd="0" parTransId="{DFB076A2-46D6-4225-8457-361199CBC19F}" sibTransId="{AF0C9F6E-B311-43FF-99A1-92A671F5710F}"/>
    <dgm:cxn modelId="{4BF4F43B-7B97-45B8-A700-4EE1B99B0C43}" srcId="{5B4E74D0-388A-4C33-BFEA-3D1966B53AEF}" destId="{34CCA680-5FAD-401F-BD9C-2E10C9F1348E}" srcOrd="0" destOrd="0" parTransId="{54CFF1E8-31C5-4B18-971A-834E1ADE655F}" sibTransId="{54D3CCA8-2AD0-446B-9784-7C3B327DEDC8}"/>
    <dgm:cxn modelId="{9963C64D-A7EF-4F9E-B5FF-0AB1ACBC452C}" type="presOf" srcId="{C76EEA31-E829-45E1-B34B-DB3745CE13FA}" destId="{D10FAE89-2B28-4380-B502-6BA836E49852}" srcOrd="1" destOrd="0" presId="urn:microsoft.com/office/officeart/2005/8/layout/orgChart1"/>
    <dgm:cxn modelId="{1899F970-F6D2-4DF2-B8E6-94306818D03A}" type="presOf" srcId="{40CDDDB4-13AC-4CBF-B128-9F67E8C1D6E5}" destId="{18FA7432-6F2B-4A0E-A40B-55194C7DDFBF}" srcOrd="0" destOrd="0" presId="urn:microsoft.com/office/officeart/2005/8/layout/orgChart1"/>
    <dgm:cxn modelId="{3AFA0C99-CCAB-4853-8B25-2705915EAB7C}" srcId="{E120B419-B03D-4593-933F-4418D88D0C15}" destId="{421090FC-0657-4F69-8FF6-18523745D2F3}" srcOrd="1" destOrd="0" parTransId="{B4BF4DD4-C292-4D9A-B896-5B49BC251463}" sibTransId="{BF94FB5A-8EE7-4A79-A994-51556316FB60}"/>
    <dgm:cxn modelId="{76032B97-49BD-49AC-B8FF-262D75EE86B9}" srcId="{421090FC-0657-4F69-8FF6-18523745D2F3}" destId="{3D076A5D-0B2C-4242-9BE6-718FEEF70F34}" srcOrd="0" destOrd="0" parTransId="{7CAB4780-971E-4880-A1E2-4922E43C8B60}" sibTransId="{6C1D75E5-FB5B-4BFD-ABB7-388D8686A756}"/>
    <dgm:cxn modelId="{6849A1D3-F576-4AE2-9841-BAE9B20B1FD9}" type="presOf" srcId="{5A9B95DF-D36F-491E-BEE6-E00490335997}" destId="{95CBC133-7772-4560-88D5-9F0C89A2EADC}" srcOrd="1" destOrd="0" presId="urn:microsoft.com/office/officeart/2005/8/layout/orgChart1"/>
    <dgm:cxn modelId="{8331D52B-09B6-407A-82BD-B4EE8520AE79}" type="presOf" srcId="{FD16229B-D9F0-4492-B963-FC821E863D93}" destId="{BCEB6C77-6063-4A13-84CB-982329833621}" srcOrd="0" destOrd="0" presId="urn:microsoft.com/office/officeart/2005/8/layout/orgChart1"/>
    <dgm:cxn modelId="{F1A2E2E1-85B0-4695-B84B-24FB1419C544}" type="presOf" srcId="{E8A73611-05DA-49CD-A840-6CE96C03D539}" destId="{283494A7-C1EC-4A2F-B623-AA311DE0C1BC}" srcOrd="0" destOrd="0" presId="urn:microsoft.com/office/officeart/2005/8/layout/orgChart1"/>
    <dgm:cxn modelId="{848C02F4-A266-4BCC-BC80-8BB188AC7C35}" type="presOf" srcId="{9C1DEB70-3C60-4AAD-9F62-C3495BC7FE5F}" destId="{0D745C19-CC39-4BF3-B7C1-CD65C41E44EA}" srcOrd="0" destOrd="0" presId="urn:microsoft.com/office/officeart/2005/8/layout/orgChart1"/>
    <dgm:cxn modelId="{AD0FED42-CD6A-41C4-8FA1-2E5E1A13146D}" type="presOf" srcId="{34CCA680-5FAD-401F-BD9C-2E10C9F1348E}" destId="{B9E2A16C-1414-47BF-BB34-7C1602D9D9EA}" srcOrd="0" destOrd="0" presId="urn:microsoft.com/office/officeart/2005/8/layout/orgChart1"/>
    <dgm:cxn modelId="{E55F14BF-DF1F-472A-A15D-03B273D671AC}" type="presOf" srcId="{46AAED50-123D-4AD4-9B5B-8179F8C94562}" destId="{AAFE41C9-35BB-470A-8A6F-5EEC60892616}" srcOrd="0" destOrd="0" presId="urn:microsoft.com/office/officeart/2005/8/layout/orgChart1"/>
    <dgm:cxn modelId="{58F2BF2C-EDBA-4A2E-91B2-FE97A8802FE8}" type="presOf" srcId="{6D297CDE-79EB-45F9-88E8-28A24D1CF4C4}" destId="{1B914DCD-21D4-42AE-A3BC-8E4ECC6EAB58}" srcOrd="0" destOrd="0" presId="urn:microsoft.com/office/officeart/2005/8/layout/orgChart1"/>
    <dgm:cxn modelId="{462E8740-F0B9-4C0F-845B-BD59D88C3B49}" srcId="{4426CF66-E79D-44F7-8C06-6301B8D48219}" destId="{378F1997-7C4C-4426-996A-B0C5D442364F}" srcOrd="1" destOrd="0" parTransId="{47CE8E3D-4542-4788-9F0F-9961E67A9A88}" sibTransId="{12135A77-BE25-4730-BC7E-0898440A7EDE}"/>
    <dgm:cxn modelId="{6A5A134E-B94D-470A-B9B4-C518EDA1F2D6}" type="presOf" srcId="{47CE8E3D-4542-4788-9F0F-9961E67A9A88}" destId="{D67E5FF5-7ECF-490D-AC05-1BEF7F698410}" srcOrd="0" destOrd="0" presId="urn:microsoft.com/office/officeart/2005/8/layout/orgChart1"/>
    <dgm:cxn modelId="{7996A179-B1DA-4EEF-85F7-30FE53058F4A}" type="presOf" srcId="{FD16229B-D9F0-4492-B963-FC821E863D93}" destId="{C3D90C16-CAE4-4261-97A0-64A68750A208}" srcOrd="1" destOrd="0" presId="urn:microsoft.com/office/officeart/2005/8/layout/orgChart1"/>
    <dgm:cxn modelId="{C9BAF29B-FAED-4D3A-AC0F-4D830EE0A001}" type="presOf" srcId="{713EA616-9EF0-43C4-9F5B-17BF7FA03A45}" destId="{04EE0703-3A7E-460B-9FCB-CFCB5FA6360E}" srcOrd="0" destOrd="0" presId="urn:microsoft.com/office/officeart/2005/8/layout/orgChart1"/>
    <dgm:cxn modelId="{ABCEE165-8FF1-4A57-B328-F26BA65C7792}" type="presOf" srcId="{7CAB4780-971E-4880-A1E2-4922E43C8B60}" destId="{AB8D3F70-37BE-4137-B112-5E3AB0315CB0}" srcOrd="0" destOrd="0" presId="urn:microsoft.com/office/officeart/2005/8/layout/orgChart1"/>
    <dgm:cxn modelId="{F7E29ABA-A05E-4D40-B343-0292D0E9887C}" type="presOf" srcId="{DDB00A16-4B00-48FB-8294-EB2EFDC45B1D}" destId="{EFB14B9D-4B66-45F8-B6FD-343388B4BD79}" srcOrd="0" destOrd="0" presId="urn:microsoft.com/office/officeart/2005/8/layout/orgChart1"/>
    <dgm:cxn modelId="{16F5260B-9A11-4FBF-AF32-4EAB95CE63F6}" srcId="{5B4E74D0-388A-4C33-BFEA-3D1966B53AEF}" destId="{DDB00A16-4B00-48FB-8294-EB2EFDC45B1D}" srcOrd="2" destOrd="0" parTransId="{FC78E0FC-CBD8-4395-88D2-00925A7D8F04}" sibTransId="{B1037913-7728-4F81-9390-930AD1B8BB02}"/>
    <dgm:cxn modelId="{7871D813-D4F5-4D6B-A669-2637AC5CF513}" srcId="{45F0C351-D1D7-4290-A389-1DCA4EF69C94}" destId="{E120B419-B03D-4593-933F-4418D88D0C15}" srcOrd="2" destOrd="0" parTransId="{E8A73611-05DA-49CD-A840-6CE96C03D539}" sibTransId="{24188953-4E0E-45D1-8DFB-BCAD9BAD978C}"/>
    <dgm:cxn modelId="{A07A32DE-50E9-4DEE-B007-770A36239AC3}" type="presOf" srcId="{057B9F1D-8327-4464-91B7-4174DFF638E9}" destId="{0E83C44D-E9BB-4501-9EB2-AF349111884A}" srcOrd="0" destOrd="0" presId="urn:microsoft.com/office/officeart/2005/8/layout/orgChart1"/>
    <dgm:cxn modelId="{56C971C9-C05E-4714-9E62-25CC32B9D9B4}" type="presOf" srcId="{EB6B1B1F-8937-4822-8181-1ABAB3A4C4DF}" destId="{21CD716A-6787-4B18-8364-6BEFC2F0D25E}" srcOrd="1" destOrd="0" presId="urn:microsoft.com/office/officeart/2005/8/layout/orgChart1"/>
    <dgm:cxn modelId="{961E2259-0170-4577-BCE8-8954671BF554}" type="presOf" srcId="{34CCA680-5FAD-401F-BD9C-2E10C9F1348E}" destId="{6F2ACE56-DFBD-4210-99C9-03B6F8480411}" srcOrd="1" destOrd="0" presId="urn:microsoft.com/office/officeart/2005/8/layout/orgChart1"/>
    <dgm:cxn modelId="{5AF52F12-73CA-4696-A413-431D8A5C8827}" type="presOf" srcId="{7B8BC3C6-95D7-480B-BAA3-9996E0829584}" destId="{A57C2AEA-1DB2-4C78-A13A-5E8B54B4CE30}" srcOrd="0" destOrd="0" presId="urn:microsoft.com/office/officeart/2005/8/layout/orgChart1"/>
    <dgm:cxn modelId="{70B4679C-7D83-47D7-B498-2A20B52D2B9B}" type="presOf" srcId="{D239D19A-A679-475D-9786-CE83331AC2BB}" destId="{66C67116-A1CE-4401-80A9-AA57F3E01CD7}" srcOrd="0" destOrd="0" presId="urn:microsoft.com/office/officeart/2005/8/layout/orgChart1"/>
    <dgm:cxn modelId="{BCC9B9FF-EDF8-4158-9CEB-E761653FEBF0}" srcId="{BB830297-DA43-4E81-9FA9-A4E861CFB31E}" destId="{9C1DEB70-3C60-4AAD-9F62-C3495BC7FE5F}" srcOrd="1" destOrd="0" parTransId="{DF554C18-2B3E-4B89-84E5-29E5312FDBC2}" sibTransId="{15898352-36A3-421E-82A1-86C82121FB54}"/>
    <dgm:cxn modelId="{9E4CFECF-4364-4149-B7C7-8513DA707885}" type="presOf" srcId="{D2B3D14E-9EDE-45BE-A7A3-663B896926CE}" destId="{153AE181-26D4-48B8-9503-E52584C16BD2}" srcOrd="0" destOrd="0" presId="urn:microsoft.com/office/officeart/2005/8/layout/orgChart1"/>
    <dgm:cxn modelId="{BD85DF4C-1538-440E-AAFD-C50A93A3E03E}" type="presOf" srcId="{CF13160C-4BFE-4F7E-B54C-E672BF1E3E75}" destId="{360D7516-BE00-45B9-A968-ADDED26B7079}" srcOrd="0" destOrd="0" presId="urn:microsoft.com/office/officeart/2005/8/layout/orgChart1"/>
    <dgm:cxn modelId="{41D615B3-41AD-4ED4-8910-EFE6B3021BDA}" type="presOf" srcId="{057B9F1D-8327-4464-91B7-4174DFF638E9}" destId="{E942A544-0CCA-41A2-8BA2-B3D682E5A01E}" srcOrd="1" destOrd="0" presId="urn:microsoft.com/office/officeart/2005/8/layout/orgChart1"/>
    <dgm:cxn modelId="{C47816CC-574C-409B-B005-720897CCF6E6}" type="presOf" srcId="{DFB076A2-46D6-4225-8457-361199CBC19F}" destId="{43301720-7674-4677-AE28-E1D70A695F2D}" srcOrd="0" destOrd="0" presId="urn:microsoft.com/office/officeart/2005/8/layout/orgChart1"/>
    <dgm:cxn modelId="{6FE20015-E43D-400B-A9B6-628C846247AB}" srcId="{C98C6D01-052A-4B8B-9E33-812EBBE6CDBC}" destId="{5A9B95DF-D36F-491E-BEE6-E00490335997}" srcOrd="1" destOrd="0" parTransId="{94E708BD-2794-4543-BFE0-4C4504B2EEA6}" sibTransId="{547CDCF5-D9F1-49D2-9B2A-BE2C4340550A}"/>
    <dgm:cxn modelId="{DBE2ED73-028E-40DA-85D5-91674F5244D1}" type="presOf" srcId="{45F0C351-D1D7-4290-A389-1DCA4EF69C94}" destId="{9C41D454-B021-41F3-8BDD-E10425C019D6}" srcOrd="1" destOrd="0" presId="urn:microsoft.com/office/officeart/2005/8/layout/orgChart1"/>
    <dgm:cxn modelId="{AF8B5761-DF07-4486-AF3E-45B46E0F6853}" type="presOf" srcId="{0DB95D04-DF9C-4B61-96E2-4F72820CAF5F}" destId="{C61D9B0A-DFA4-4EB7-8907-2A41C8574C0C}" srcOrd="0" destOrd="0" presId="urn:microsoft.com/office/officeart/2005/8/layout/orgChart1"/>
    <dgm:cxn modelId="{C1B2B0F0-B75B-41E0-811A-082972C602D4}" srcId="{421090FC-0657-4F69-8FF6-18523745D2F3}" destId="{6F5A1E10-1AAD-46C3-9932-56705CE1DDF4}" srcOrd="1" destOrd="0" parTransId="{F6C6645E-D1FF-4A74-B699-984F37D7A875}" sibTransId="{5FDDC721-97B8-4435-B2BC-B23DE34F612C}"/>
    <dgm:cxn modelId="{0EEB14E4-D65C-4970-8245-E71E451184E7}" type="presOf" srcId="{D62B1654-CCAE-4BD8-B74A-4221220FE44B}" destId="{C3B13A88-33C1-4B6E-91C7-9A06DD825A1E}" srcOrd="0" destOrd="0" presId="urn:microsoft.com/office/officeart/2005/8/layout/orgChart1"/>
    <dgm:cxn modelId="{C2FB90D6-9919-43B3-90D2-11C76CA5C1D8}" type="presOf" srcId="{31387F79-D3F9-4338-B1E5-8DD021086461}" destId="{2E6F79E7-C346-4CC7-AFA5-BB16AEC7F7EE}" srcOrd="0" destOrd="0" presId="urn:microsoft.com/office/officeart/2005/8/layout/orgChart1"/>
    <dgm:cxn modelId="{C24839AE-608D-495C-B28A-9028553EE28F}" type="presOf" srcId="{45F0C351-D1D7-4290-A389-1DCA4EF69C94}" destId="{01E7E319-416C-42DD-8B49-B04E6948DE60}" srcOrd="0" destOrd="0" presId="urn:microsoft.com/office/officeart/2005/8/layout/orgChart1"/>
    <dgm:cxn modelId="{D7847969-EA39-483D-A662-F4E8574E395E}" type="presOf" srcId="{874652B6-46DA-4E48-9BA9-8D85ED54FBAF}" destId="{2AA9035C-9D27-4537-BC1B-1D6D726320CB}" srcOrd="0" destOrd="0" presId="urn:microsoft.com/office/officeart/2005/8/layout/orgChart1"/>
    <dgm:cxn modelId="{71691D43-C294-410D-BA69-0AF35714E324}" type="presOf" srcId="{D239D19A-A679-475D-9786-CE83331AC2BB}" destId="{98CCE765-2AB5-48B2-AF87-7D140CDE2BFA}" srcOrd="1" destOrd="0" presId="urn:microsoft.com/office/officeart/2005/8/layout/orgChart1"/>
    <dgm:cxn modelId="{38321623-B57A-483C-B5C8-C2241E0C22AC}" srcId="{4EA49980-7E25-4280-A73C-6262F6A2699D}" destId="{66A53AB3-0BE7-4213-866C-783EFEEC3B8F}" srcOrd="0" destOrd="0" parTransId="{D62B1654-CCAE-4BD8-B74A-4221220FE44B}" sibTransId="{A4D70FB1-7FA1-4B7F-8D21-A8D178F8FE9B}"/>
    <dgm:cxn modelId="{55B4066B-4357-42D5-B063-8C83FBE5D1CF}" type="presOf" srcId="{DE11E065-DBFF-4347-B57D-2DB8F6F43772}" destId="{52EC474E-6661-4F79-98EB-266475006CC2}" srcOrd="0" destOrd="0" presId="urn:microsoft.com/office/officeart/2005/8/layout/orgChart1"/>
    <dgm:cxn modelId="{A84508D7-C2A9-426B-8409-4BA3FF2473EB}" srcId="{BB830297-DA43-4E81-9FA9-A4E861CFB31E}" destId="{057B9F1D-8327-4464-91B7-4174DFF638E9}" srcOrd="0" destOrd="0" parTransId="{2D35202D-07EF-4EB8-BFFB-29BD3093A009}" sibTransId="{2D8161B1-CAA3-4CEE-9530-2EC935265AD1}"/>
    <dgm:cxn modelId="{87B93A91-16D0-48A6-8555-38CEEB8028B6}" type="presOf" srcId="{DAAB0187-A9A5-491D-8C51-88C758269F2E}" destId="{D88E9486-ABA0-4C0E-94CC-A10C7876B7A1}" srcOrd="0" destOrd="0" presId="urn:microsoft.com/office/officeart/2005/8/layout/orgChart1"/>
    <dgm:cxn modelId="{85D8431D-DA46-4471-A6EF-2CDD63B0B96A}" type="presOf" srcId="{F306138E-0A72-465B-86A3-E86633667923}" destId="{4464F11A-6A73-4B4E-A3BB-182C5D5FDA40}" srcOrd="0" destOrd="0" presId="urn:microsoft.com/office/officeart/2005/8/layout/orgChart1"/>
    <dgm:cxn modelId="{E9DAF194-015D-4266-9115-44AEBB206C64}" srcId="{45F0C351-D1D7-4290-A389-1DCA4EF69C94}" destId="{4EA49980-7E25-4280-A73C-6262F6A2699D}" srcOrd="0" destOrd="0" parTransId="{A1EC859C-9CD3-4CBF-9811-926CF16717F3}" sibTransId="{BF7B06E8-FC9E-49FF-9197-28CD9004F1D3}"/>
    <dgm:cxn modelId="{ACC5E6BC-73CF-4032-8A3D-A3AB2ECB9ACC}" type="presOf" srcId="{5B4E74D0-388A-4C33-BFEA-3D1966B53AEF}" destId="{2C166706-733C-4F81-810C-9661F6C6F2F6}" srcOrd="1" destOrd="0" presId="urn:microsoft.com/office/officeart/2005/8/layout/orgChart1"/>
    <dgm:cxn modelId="{6F2F9AAB-4F2B-4203-BC07-F42858A0E52E}" type="presOf" srcId="{29C8B175-A9E9-487F-91E3-F287472B4FB2}" destId="{62E4C879-0C59-466A-87D2-57650FC62EA8}" srcOrd="1" destOrd="0" presId="urn:microsoft.com/office/officeart/2005/8/layout/orgChart1"/>
    <dgm:cxn modelId="{3BBCEDC9-C5E8-4B2B-8E34-D6D3508DB82A}" type="presOf" srcId="{51DDC754-567F-4471-A05B-3A02C836DDBD}" destId="{3509D932-7DA6-4834-AB32-65152A08DCAC}" srcOrd="0" destOrd="0" presId="urn:microsoft.com/office/officeart/2005/8/layout/orgChart1"/>
    <dgm:cxn modelId="{15C110A2-0EDE-4905-9BE2-8B7D031BF308}" srcId="{874652B6-46DA-4E48-9BA9-8D85ED54FBAF}" destId="{EB6B1B1F-8937-4822-8181-1ABAB3A4C4DF}" srcOrd="0" destOrd="0" parTransId="{D2B3D14E-9EDE-45BE-A7A3-663B896926CE}" sibTransId="{8F72FC07-F142-4177-9C8B-C0741EF818DB}"/>
    <dgm:cxn modelId="{5312894C-0EA7-4620-8DED-1D2D7FF6A351}" type="presOf" srcId="{51DDC754-567F-4471-A05B-3A02C836DDBD}" destId="{DBBB328E-AEC3-497A-A086-45A9ABFAE108}" srcOrd="1" destOrd="0" presId="urn:microsoft.com/office/officeart/2005/8/layout/orgChart1"/>
    <dgm:cxn modelId="{E9CA21FA-115E-42B2-8975-C06AB58FFB1D}" type="presOf" srcId="{6D297CDE-79EB-45F9-88E8-28A24D1CF4C4}" destId="{18BFC07A-C728-4E1B-AC50-CA7DCAADAC00}" srcOrd="1" destOrd="0" presId="urn:microsoft.com/office/officeart/2005/8/layout/orgChart1"/>
    <dgm:cxn modelId="{591BF9BC-8D1B-4665-AC40-D1490A158F6E}" type="presParOf" srcId="{C6FE6C14-7ACD-4D73-A83D-97A49957EFD7}" destId="{26D0045A-5D57-4863-B9FC-009FE384A6FD}" srcOrd="0" destOrd="0" presId="urn:microsoft.com/office/officeart/2005/8/layout/orgChart1"/>
    <dgm:cxn modelId="{DF98E4A1-CDF5-4951-99A1-596AE47C86D5}" type="presParOf" srcId="{26D0045A-5D57-4863-B9FC-009FE384A6FD}" destId="{9F87BAB6-5031-4CB1-A81C-695F3E8E3422}" srcOrd="0" destOrd="0" presId="urn:microsoft.com/office/officeart/2005/8/layout/orgChart1"/>
    <dgm:cxn modelId="{812ECB08-8F8E-46D8-BF0C-41417DE844EE}" type="presParOf" srcId="{9F87BAB6-5031-4CB1-A81C-695F3E8E3422}" destId="{1E2CCE31-BA15-4107-A3B8-D42FF4239C0A}" srcOrd="0" destOrd="0" presId="urn:microsoft.com/office/officeart/2005/8/layout/orgChart1"/>
    <dgm:cxn modelId="{8A6ABAF8-8B6D-48C8-AFC8-E57AAA445447}" type="presParOf" srcId="{9F87BAB6-5031-4CB1-A81C-695F3E8E3422}" destId="{2C166706-733C-4F81-810C-9661F6C6F2F6}" srcOrd="1" destOrd="0" presId="urn:microsoft.com/office/officeart/2005/8/layout/orgChart1"/>
    <dgm:cxn modelId="{41EFD2FE-55FB-4762-8043-77EF2E171D3C}" type="presParOf" srcId="{26D0045A-5D57-4863-B9FC-009FE384A6FD}" destId="{8CB5C6CC-C21A-47B3-8DA7-0E71D6FB31BF}" srcOrd="1" destOrd="0" presId="urn:microsoft.com/office/officeart/2005/8/layout/orgChart1"/>
    <dgm:cxn modelId="{09755892-FD08-4A5F-9C3A-31F82A9C7C0B}" type="presParOf" srcId="{8CB5C6CC-C21A-47B3-8DA7-0E71D6FB31BF}" destId="{C38645E8-E9FB-4035-89B3-08B07058546D}" srcOrd="0" destOrd="0" presId="urn:microsoft.com/office/officeart/2005/8/layout/orgChart1"/>
    <dgm:cxn modelId="{A34747F5-1193-4BD3-B97A-A0537A249474}" type="presParOf" srcId="{8CB5C6CC-C21A-47B3-8DA7-0E71D6FB31BF}" destId="{931CAEAE-8877-4DF9-8350-014A45B8CF78}" srcOrd="1" destOrd="0" presId="urn:microsoft.com/office/officeart/2005/8/layout/orgChart1"/>
    <dgm:cxn modelId="{BD824277-7A3E-444E-9A7D-0C9527CC7574}" type="presParOf" srcId="{931CAEAE-8877-4DF9-8350-014A45B8CF78}" destId="{2BC0A7F9-DF14-486F-9003-27DBD552F4AE}" srcOrd="0" destOrd="0" presId="urn:microsoft.com/office/officeart/2005/8/layout/orgChart1"/>
    <dgm:cxn modelId="{ECECC856-5CBF-474D-B96B-E07D892A15B6}" type="presParOf" srcId="{2BC0A7F9-DF14-486F-9003-27DBD552F4AE}" destId="{EFB14B9D-4B66-45F8-B6FD-343388B4BD79}" srcOrd="0" destOrd="0" presId="urn:microsoft.com/office/officeart/2005/8/layout/orgChart1"/>
    <dgm:cxn modelId="{F3DCBEB8-2C49-4C17-890E-8FCD61CF1DA6}" type="presParOf" srcId="{2BC0A7F9-DF14-486F-9003-27DBD552F4AE}" destId="{B85E9738-1B2C-4B24-AFB6-B575D7E80D2F}" srcOrd="1" destOrd="0" presId="urn:microsoft.com/office/officeart/2005/8/layout/orgChart1"/>
    <dgm:cxn modelId="{D0B7D92F-2BA3-44C8-B58A-BD9784BBC1C9}" type="presParOf" srcId="{931CAEAE-8877-4DF9-8350-014A45B8CF78}" destId="{69005765-9521-412E-B7D0-6874A400A590}" srcOrd="1" destOrd="0" presId="urn:microsoft.com/office/officeart/2005/8/layout/orgChart1"/>
    <dgm:cxn modelId="{323197E9-13B6-44DE-A765-DCD11D3A6125}" type="presParOf" srcId="{931CAEAE-8877-4DF9-8350-014A45B8CF78}" destId="{72D55880-BA4B-44B0-9BAA-DB8C05A46715}" srcOrd="2" destOrd="0" presId="urn:microsoft.com/office/officeart/2005/8/layout/orgChart1"/>
    <dgm:cxn modelId="{5E15E323-C4ED-4B16-8C6B-60F5F2A7B321}" type="presParOf" srcId="{8CB5C6CC-C21A-47B3-8DA7-0E71D6FB31BF}" destId="{D88E9486-ABA0-4C0E-94CC-A10C7876B7A1}" srcOrd="2" destOrd="0" presId="urn:microsoft.com/office/officeart/2005/8/layout/orgChart1"/>
    <dgm:cxn modelId="{D3E7CF53-7376-421B-8001-45B5B5CE3E0D}" type="presParOf" srcId="{8CB5C6CC-C21A-47B3-8DA7-0E71D6FB31BF}" destId="{969EC3BC-A48F-4CFE-A7FF-3109129E592D}" srcOrd="3" destOrd="0" presId="urn:microsoft.com/office/officeart/2005/8/layout/orgChart1"/>
    <dgm:cxn modelId="{FAA9985C-47CF-4AD3-BBD7-6117B192CF8B}" type="presParOf" srcId="{969EC3BC-A48F-4CFE-A7FF-3109129E592D}" destId="{B0069119-5AC7-4770-9FF9-B5F52392CE13}" srcOrd="0" destOrd="0" presId="urn:microsoft.com/office/officeart/2005/8/layout/orgChart1"/>
    <dgm:cxn modelId="{A0F7E871-EC05-4543-B0DA-635D5FE21272}" type="presParOf" srcId="{B0069119-5AC7-4770-9FF9-B5F52392CE13}" destId="{C4BB78AB-7AFA-49B0-B068-F4D3B9C9AEAF}" srcOrd="0" destOrd="0" presId="urn:microsoft.com/office/officeart/2005/8/layout/orgChart1"/>
    <dgm:cxn modelId="{D636DA5C-7407-4466-AC28-9B94BC191516}" type="presParOf" srcId="{B0069119-5AC7-4770-9FF9-B5F52392CE13}" destId="{74313E2C-E9F8-462E-9DEF-1C9ECB662BEA}" srcOrd="1" destOrd="0" presId="urn:microsoft.com/office/officeart/2005/8/layout/orgChart1"/>
    <dgm:cxn modelId="{6F62EB4B-8CC5-4DA0-9E9F-FE97274339D9}" type="presParOf" srcId="{969EC3BC-A48F-4CFE-A7FF-3109129E592D}" destId="{208F6373-DEFD-4693-9C26-432B521E2699}" srcOrd="1" destOrd="0" presId="urn:microsoft.com/office/officeart/2005/8/layout/orgChart1"/>
    <dgm:cxn modelId="{1416AE46-0AB0-4538-A3E3-286243529DAD}" type="presParOf" srcId="{208F6373-DEFD-4693-9C26-432B521E2699}" destId="{5CCE56BC-B209-4A83-8016-3218EC05CDCA}" srcOrd="0" destOrd="0" presId="urn:microsoft.com/office/officeart/2005/8/layout/orgChart1"/>
    <dgm:cxn modelId="{DF1199DE-34E3-487F-AD90-FBFE55AB7E03}" type="presParOf" srcId="{208F6373-DEFD-4693-9C26-432B521E2699}" destId="{B92A248B-EC54-4C3A-BC58-09B1E92EBB4C}" srcOrd="1" destOrd="0" presId="urn:microsoft.com/office/officeart/2005/8/layout/orgChart1"/>
    <dgm:cxn modelId="{5C91BF30-B833-47DF-B6EA-C2DD29773330}" type="presParOf" srcId="{B92A248B-EC54-4C3A-BC58-09B1E92EBB4C}" destId="{AB5CF11E-75BF-4D2F-9FF7-1937DD2FADC9}" srcOrd="0" destOrd="0" presId="urn:microsoft.com/office/officeart/2005/8/layout/orgChart1"/>
    <dgm:cxn modelId="{6EF93F87-4539-4C12-A39F-02DABC994EC8}" type="presParOf" srcId="{AB5CF11E-75BF-4D2F-9FF7-1937DD2FADC9}" destId="{0E83C44D-E9BB-4501-9EB2-AF349111884A}" srcOrd="0" destOrd="0" presId="urn:microsoft.com/office/officeart/2005/8/layout/orgChart1"/>
    <dgm:cxn modelId="{A9761340-C94F-4BB8-8578-3D214B8FCC28}" type="presParOf" srcId="{AB5CF11E-75BF-4D2F-9FF7-1937DD2FADC9}" destId="{E942A544-0CCA-41A2-8BA2-B3D682E5A01E}" srcOrd="1" destOrd="0" presId="urn:microsoft.com/office/officeart/2005/8/layout/orgChart1"/>
    <dgm:cxn modelId="{E1D3F333-F579-4D73-B75B-02626C01A16A}" type="presParOf" srcId="{B92A248B-EC54-4C3A-BC58-09B1E92EBB4C}" destId="{AF1B4C74-7162-4F82-957D-2250BC3595E3}" srcOrd="1" destOrd="0" presId="urn:microsoft.com/office/officeart/2005/8/layout/orgChart1"/>
    <dgm:cxn modelId="{D5E5673F-FAB8-4B43-86A6-E60CE0BA6168}" type="presParOf" srcId="{B92A248B-EC54-4C3A-BC58-09B1E92EBB4C}" destId="{A696F578-C430-421B-AD65-32282E7F2040}" srcOrd="2" destOrd="0" presId="urn:microsoft.com/office/officeart/2005/8/layout/orgChart1"/>
    <dgm:cxn modelId="{FBA8AE1A-676B-4016-A731-67859BBE490C}" type="presParOf" srcId="{208F6373-DEFD-4693-9C26-432B521E2699}" destId="{CD19D330-DBF3-4EF5-A2BC-D40E3C31B2A8}" srcOrd="2" destOrd="0" presId="urn:microsoft.com/office/officeart/2005/8/layout/orgChart1"/>
    <dgm:cxn modelId="{AF0DA4BF-FD29-4ED3-B3C8-5EC094F869AA}" type="presParOf" srcId="{208F6373-DEFD-4693-9C26-432B521E2699}" destId="{E32572AA-D1A1-4960-8A43-5B5E77709363}" srcOrd="3" destOrd="0" presId="urn:microsoft.com/office/officeart/2005/8/layout/orgChart1"/>
    <dgm:cxn modelId="{2C5EBB9E-1E16-432E-AE60-3FC4458D84E5}" type="presParOf" srcId="{E32572AA-D1A1-4960-8A43-5B5E77709363}" destId="{A7C761CD-C007-45C6-BD34-79DF1CB91901}" srcOrd="0" destOrd="0" presId="urn:microsoft.com/office/officeart/2005/8/layout/orgChart1"/>
    <dgm:cxn modelId="{AFD6D001-F1FA-4B5D-806C-54136BE17980}" type="presParOf" srcId="{A7C761CD-C007-45C6-BD34-79DF1CB91901}" destId="{0D745C19-CC39-4BF3-B7C1-CD65C41E44EA}" srcOrd="0" destOrd="0" presId="urn:microsoft.com/office/officeart/2005/8/layout/orgChart1"/>
    <dgm:cxn modelId="{40CC5132-2AE1-4587-AD3B-B882BF960E59}" type="presParOf" srcId="{A7C761CD-C007-45C6-BD34-79DF1CB91901}" destId="{AC7E235C-3E64-4516-9A11-43141441C934}" srcOrd="1" destOrd="0" presId="urn:microsoft.com/office/officeart/2005/8/layout/orgChart1"/>
    <dgm:cxn modelId="{D626C937-BA39-4E0D-A7A5-7CC18B178BFF}" type="presParOf" srcId="{E32572AA-D1A1-4960-8A43-5B5E77709363}" destId="{1DE9A482-FB52-4EBC-B723-C965C160ED89}" srcOrd="1" destOrd="0" presId="urn:microsoft.com/office/officeart/2005/8/layout/orgChart1"/>
    <dgm:cxn modelId="{4ADC8755-0693-4DF1-AE91-E646F8B86772}" type="presParOf" srcId="{1DE9A482-FB52-4EBC-B723-C965C160ED89}" destId="{B85DB92E-42DF-4A65-88F6-FCAE7C71B492}" srcOrd="0" destOrd="0" presId="urn:microsoft.com/office/officeart/2005/8/layout/orgChart1"/>
    <dgm:cxn modelId="{D281BCBA-B1D7-43E2-BE47-62B5843BE841}" type="presParOf" srcId="{1DE9A482-FB52-4EBC-B723-C965C160ED89}" destId="{42DF305A-89C6-4BF4-951C-DC68EB494754}" srcOrd="1" destOrd="0" presId="urn:microsoft.com/office/officeart/2005/8/layout/orgChart1"/>
    <dgm:cxn modelId="{52483CC6-F9E8-4649-A888-4CC54E1072F3}" type="presParOf" srcId="{42DF305A-89C6-4BF4-951C-DC68EB494754}" destId="{9111AB8A-9C29-4932-9BD1-576613FD1C8B}" srcOrd="0" destOrd="0" presId="urn:microsoft.com/office/officeart/2005/8/layout/orgChart1"/>
    <dgm:cxn modelId="{43029AFF-ACA7-4378-A13E-FDA75AF91E1E}" type="presParOf" srcId="{9111AB8A-9C29-4932-9BD1-576613FD1C8B}" destId="{C61D9B0A-DFA4-4EB7-8907-2A41C8574C0C}" srcOrd="0" destOrd="0" presId="urn:microsoft.com/office/officeart/2005/8/layout/orgChart1"/>
    <dgm:cxn modelId="{C177A3B4-7BA2-42BB-B55A-B34D20E2044E}" type="presParOf" srcId="{9111AB8A-9C29-4932-9BD1-576613FD1C8B}" destId="{F77219DF-68AC-49C7-9A16-3C98B6B9E5F5}" srcOrd="1" destOrd="0" presId="urn:microsoft.com/office/officeart/2005/8/layout/orgChart1"/>
    <dgm:cxn modelId="{E9B3AFF3-E506-402B-BC17-C0AE40C54E10}" type="presParOf" srcId="{42DF305A-89C6-4BF4-951C-DC68EB494754}" destId="{9F2E1A37-2DB4-417B-8849-AA9C966A9833}" srcOrd="1" destOrd="0" presId="urn:microsoft.com/office/officeart/2005/8/layout/orgChart1"/>
    <dgm:cxn modelId="{A9B6E04C-69B8-49E4-85AD-98663B7E02AF}" type="presParOf" srcId="{9F2E1A37-2DB4-417B-8849-AA9C966A9833}" destId="{5E68CFAF-1696-4884-ABD8-543E7058CF2C}" srcOrd="0" destOrd="0" presId="urn:microsoft.com/office/officeart/2005/8/layout/orgChart1"/>
    <dgm:cxn modelId="{CF950BDB-48CA-460C-8C70-7B5003681DBF}" type="presParOf" srcId="{9F2E1A37-2DB4-417B-8849-AA9C966A9833}" destId="{D7CF7C28-73D0-4A9B-A8C5-347AF5B2CADD}" srcOrd="1" destOrd="0" presId="urn:microsoft.com/office/officeart/2005/8/layout/orgChart1"/>
    <dgm:cxn modelId="{F68D3739-00AA-4C71-89B5-57D329BD8908}" type="presParOf" srcId="{D7CF7C28-73D0-4A9B-A8C5-347AF5B2CADD}" destId="{72DFE348-60DB-427B-A33C-175F07584B89}" srcOrd="0" destOrd="0" presId="urn:microsoft.com/office/officeart/2005/8/layout/orgChart1"/>
    <dgm:cxn modelId="{34FAC634-385D-47E2-A7C0-D1E9B12AC404}" type="presParOf" srcId="{72DFE348-60DB-427B-A33C-175F07584B89}" destId="{F7F5534E-811B-4F55-9391-A0BB9DDD6F8F}" srcOrd="0" destOrd="0" presId="urn:microsoft.com/office/officeart/2005/8/layout/orgChart1"/>
    <dgm:cxn modelId="{5A0C2DA0-87B8-4EE2-AC09-E6E712492811}" type="presParOf" srcId="{72DFE348-60DB-427B-A33C-175F07584B89}" destId="{D10FAE89-2B28-4380-B502-6BA836E49852}" srcOrd="1" destOrd="0" presId="urn:microsoft.com/office/officeart/2005/8/layout/orgChart1"/>
    <dgm:cxn modelId="{81C16E14-654F-4884-84D0-0200E7CBA314}" type="presParOf" srcId="{D7CF7C28-73D0-4A9B-A8C5-347AF5B2CADD}" destId="{02EDD1DC-744E-4D1E-B628-33D67153DFF6}" srcOrd="1" destOrd="0" presId="urn:microsoft.com/office/officeart/2005/8/layout/orgChart1"/>
    <dgm:cxn modelId="{5D4A8954-19D1-4DE0-89C9-EE5D3C9B094C}" type="presParOf" srcId="{02EDD1DC-744E-4D1E-B628-33D67153DFF6}" destId="{6F285820-D5E5-48C0-9C97-F0F79623554F}" srcOrd="0" destOrd="0" presId="urn:microsoft.com/office/officeart/2005/8/layout/orgChart1"/>
    <dgm:cxn modelId="{54C868A1-6783-47ED-A6FD-D120E70F85B6}" type="presParOf" srcId="{02EDD1DC-744E-4D1E-B628-33D67153DFF6}" destId="{00598865-F5DA-4EC2-9902-ADB83252AA18}" srcOrd="1" destOrd="0" presId="urn:microsoft.com/office/officeart/2005/8/layout/orgChart1"/>
    <dgm:cxn modelId="{EAD5ED39-1FEF-4025-86F9-EC8C77431CC7}" type="presParOf" srcId="{00598865-F5DA-4EC2-9902-ADB83252AA18}" destId="{D552F39F-0E7A-4EE3-B46D-53F39376D76E}" srcOrd="0" destOrd="0" presId="urn:microsoft.com/office/officeart/2005/8/layout/orgChart1"/>
    <dgm:cxn modelId="{355C9436-94E2-45C4-BDED-6BFCB1D7C252}" type="presParOf" srcId="{D552F39F-0E7A-4EE3-B46D-53F39376D76E}" destId="{855E2A53-3439-4DF5-BCA3-618CA831F45E}" srcOrd="0" destOrd="0" presId="urn:microsoft.com/office/officeart/2005/8/layout/orgChart1"/>
    <dgm:cxn modelId="{3ADB7C4E-8E30-4E4B-9F32-7A0A45F72DBF}" type="presParOf" srcId="{D552F39F-0E7A-4EE3-B46D-53F39376D76E}" destId="{FD76D182-44A6-4700-8C8A-E4779825CCEC}" srcOrd="1" destOrd="0" presId="urn:microsoft.com/office/officeart/2005/8/layout/orgChart1"/>
    <dgm:cxn modelId="{34965F6F-8C0C-45A1-A623-12D40662F015}" type="presParOf" srcId="{00598865-F5DA-4EC2-9902-ADB83252AA18}" destId="{F6879580-7259-477E-B38C-1AC6A061C653}" srcOrd="1" destOrd="0" presId="urn:microsoft.com/office/officeart/2005/8/layout/orgChart1"/>
    <dgm:cxn modelId="{90EF3855-608B-42C0-A2AC-FF16EC26FAE1}" type="presParOf" srcId="{00598865-F5DA-4EC2-9902-ADB83252AA18}" destId="{24959F2B-98FF-45A5-8878-A5E30BC877AB}" srcOrd="2" destOrd="0" presId="urn:microsoft.com/office/officeart/2005/8/layout/orgChart1"/>
    <dgm:cxn modelId="{A5CEE0AC-6659-48E6-9468-1D49E522F6CF}" type="presParOf" srcId="{02EDD1DC-744E-4D1E-B628-33D67153DFF6}" destId="{3D827D1F-D722-4800-98E2-18E414B47B26}" srcOrd="2" destOrd="0" presId="urn:microsoft.com/office/officeart/2005/8/layout/orgChart1"/>
    <dgm:cxn modelId="{D52099C8-2168-4C81-A236-7AD61DBE2FFE}" type="presParOf" srcId="{02EDD1DC-744E-4D1E-B628-33D67153DFF6}" destId="{5905F474-A96D-4672-9237-084B7E88D3AF}" srcOrd="3" destOrd="0" presId="urn:microsoft.com/office/officeart/2005/8/layout/orgChart1"/>
    <dgm:cxn modelId="{3421D332-56DD-4EE9-AB84-F83327B2D574}" type="presParOf" srcId="{5905F474-A96D-4672-9237-084B7E88D3AF}" destId="{D95B2829-FF10-4E36-9E4E-79CB7A113182}" srcOrd="0" destOrd="0" presId="urn:microsoft.com/office/officeart/2005/8/layout/orgChart1"/>
    <dgm:cxn modelId="{0C22DE63-2172-4F7D-BD14-413DF551C6FE}" type="presParOf" srcId="{D95B2829-FF10-4E36-9E4E-79CB7A113182}" destId="{18FA7432-6F2B-4A0E-A40B-55194C7DDFBF}" srcOrd="0" destOrd="0" presId="urn:microsoft.com/office/officeart/2005/8/layout/orgChart1"/>
    <dgm:cxn modelId="{06B1EB27-EAF7-4AA2-A511-89F2ABEA82FC}" type="presParOf" srcId="{D95B2829-FF10-4E36-9E4E-79CB7A113182}" destId="{DCB45B83-D105-46B6-8130-55DD4B48280B}" srcOrd="1" destOrd="0" presId="urn:microsoft.com/office/officeart/2005/8/layout/orgChart1"/>
    <dgm:cxn modelId="{515A7361-08BC-4989-B237-780010056217}" type="presParOf" srcId="{5905F474-A96D-4672-9237-084B7E88D3AF}" destId="{2A90A0EC-5D66-4159-B325-D1E2127BD09E}" srcOrd="1" destOrd="0" presId="urn:microsoft.com/office/officeart/2005/8/layout/orgChart1"/>
    <dgm:cxn modelId="{7AA4BA6D-938A-490B-A415-4CABC46D885B}" type="presParOf" srcId="{5905F474-A96D-4672-9237-084B7E88D3AF}" destId="{5B1BF273-FCA3-4503-95EE-F4BBEFCBA3A9}" srcOrd="2" destOrd="0" presId="urn:microsoft.com/office/officeart/2005/8/layout/orgChart1"/>
    <dgm:cxn modelId="{66B6ECC4-F093-418B-9FE3-C943869B0235}" type="presParOf" srcId="{D7CF7C28-73D0-4A9B-A8C5-347AF5B2CADD}" destId="{74511FB9-8E85-4C1E-B0EC-5F9536C1671D}" srcOrd="2" destOrd="0" presId="urn:microsoft.com/office/officeart/2005/8/layout/orgChart1"/>
    <dgm:cxn modelId="{F6C6F2DD-60C6-4176-AF95-588C1BF682BF}" type="presParOf" srcId="{9F2E1A37-2DB4-417B-8849-AA9C966A9833}" destId="{43301720-7674-4677-AE28-E1D70A695F2D}" srcOrd="2" destOrd="0" presId="urn:microsoft.com/office/officeart/2005/8/layout/orgChart1"/>
    <dgm:cxn modelId="{6A813150-4937-44F7-83D0-AE29F5D2CE6F}" type="presParOf" srcId="{9F2E1A37-2DB4-417B-8849-AA9C966A9833}" destId="{2671BC64-4A4F-4D8A-8AE9-294447A99F7A}" srcOrd="3" destOrd="0" presId="urn:microsoft.com/office/officeart/2005/8/layout/orgChart1"/>
    <dgm:cxn modelId="{E0E33668-0E74-4157-98E8-A98A41A27728}" type="presParOf" srcId="{2671BC64-4A4F-4D8A-8AE9-294447A99F7A}" destId="{6BDE2ACB-7320-4533-BE40-25E183434B66}" srcOrd="0" destOrd="0" presId="urn:microsoft.com/office/officeart/2005/8/layout/orgChart1"/>
    <dgm:cxn modelId="{4E88C96C-4B38-4B83-B371-819BCC78C5A8}" type="presParOf" srcId="{6BDE2ACB-7320-4533-BE40-25E183434B66}" destId="{6CC5204F-6872-48F0-804F-C5798960D89E}" srcOrd="0" destOrd="0" presId="urn:microsoft.com/office/officeart/2005/8/layout/orgChart1"/>
    <dgm:cxn modelId="{5C2025AE-6E66-4E58-811A-4AA1CDEA788D}" type="presParOf" srcId="{6BDE2ACB-7320-4533-BE40-25E183434B66}" destId="{62E4C879-0C59-466A-87D2-57650FC62EA8}" srcOrd="1" destOrd="0" presId="urn:microsoft.com/office/officeart/2005/8/layout/orgChart1"/>
    <dgm:cxn modelId="{082B0F4B-1A24-4222-A542-7B91F5D3746D}" type="presParOf" srcId="{2671BC64-4A4F-4D8A-8AE9-294447A99F7A}" destId="{EAA0F9B7-25D8-4B8D-A367-870B7463F8B7}" srcOrd="1" destOrd="0" presId="urn:microsoft.com/office/officeart/2005/8/layout/orgChart1"/>
    <dgm:cxn modelId="{36E63E84-541D-4F46-AA82-966E7AC85896}" type="presParOf" srcId="{EAA0F9B7-25D8-4B8D-A367-870B7463F8B7}" destId="{78ED41E8-D114-4FF5-A95B-92E392980C6E}" srcOrd="0" destOrd="0" presId="urn:microsoft.com/office/officeart/2005/8/layout/orgChart1"/>
    <dgm:cxn modelId="{795DCBBE-3AFC-43C0-9D04-9BBC13576877}" type="presParOf" srcId="{EAA0F9B7-25D8-4B8D-A367-870B7463F8B7}" destId="{28CD8E0C-0019-4F2B-9BA5-E26D35A0EDD1}" srcOrd="1" destOrd="0" presId="urn:microsoft.com/office/officeart/2005/8/layout/orgChart1"/>
    <dgm:cxn modelId="{FC4AE8D2-A70F-4FFF-8533-B6930C216534}" type="presParOf" srcId="{28CD8E0C-0019-4F2B-9BA5-E26D35A0EDD1}" destId="{8C0D4B65-A836-440C-865A-CED17FAC475B}" srcOrd="0" destOrd="0" presId="urn:microsoft.com/office/officeart/2005/8/layout/orgChart1"/>
    <dgm:cxn modelId="{416499C4-DDD4-421B-B373-6D0DDAF8F8E6}" type="presParOf" srcId="{8C0D4B65-A836-440C-865A-CED17FAC475B}" destId="{BCEB6C77-6063-4A13-84CB-982329833621}" srcOrd="0" destOrd="0" presId="urn:microsoft.com/office/officeart/2005/8/layout/orgChart1"/>
    <dgm:cxn modelId="{75CCACD4-8378-4677-8AE3-9B8AA4DB55A1}" type="presParOf" srcId="{8C0D4B65-A836-440C-865A-CED17FAC475B}" destId="{C3D90C16-CAE4-4261-97A0-64A68750A208}" srcOrd="1" destOrd="0" presId="urn:microsoft.com/office/officeart/2005/8/layout/orgChart1"/>
    <dgm:cxn modelId="{C1419024-7991-4E9D-A164-FA855A62BBF0}" type="presParOf" srcId="{28CD8E0C-0019-4F2B-9BA5-E26D35A0EDD1}" destId="{F6F26565-1E91-455D-BB41-D8788843AF6C}" srcOrd="1" destOrd="0" presId="urn:microsoft.com/office/officeart/2005/8/layout/orgChart1"/>
    <dgm:cxn modelId="{640E8E1D-1CD0-4B1E-9218-553B1327A75C}" type="presParOf" srcId="{28CD8E0C-0019-4F2B-9BA5-E26D35A0EDD1}" destId="{1384753E-E764-49C3-8F2F-7E040663173A}" srcOrd="2" destOrd="0" presId="urn:microsoft.com/office/officeart/2005/8/layout/orgChart1"/>
    <dgm:cxn modelId="{8A7C93C4-71D9-4978-AE51-CA37CC56A26F}" type="presParOf" srcId="{EAA0F9B7-25D8-4B8D-A367-870B7463F8B7}" destId="{AD8886F0-638E-43C3-B164-138467E4702B}" srcOrd="2" destOrd="0" presId="urn:microsoft.com/office/officeart/2005/8/layout/orgChart1"/>
    <dgm:cxn modelId="{982AED55-F716-4C9C-8B47-2222516A847F}" type="presParOf" srcId="{EAA0F9B7-25D8-4B8D-A367-870B7463F8B7}" destId="{551D9D27-CE30-48D4-A1CC-078453A1FC40}" srcOrd="3" destOrd="0" presId="urn:microsoft.com/office/officeart/2005/8/layout/orgChart1"/>
    <dgm:cxn modelId="{1AFC87DF-7CCB-408A-9105-80ADD39BEBDD}" type="presParOf" srcId="{551D9D27-CE30-48D4-A1CC-078453A1FC40}" destId="{FF8E85B6-60E9-413F-A579-D4ABA85C3CA9}" srcOrd="0" destOrd="0" presId="urn:microsoft.com/office/officeart/2005/8/layout/orgChart1"/>
    <dgm:cxn modelId="{E0AD93D6-5964-4895-9F51-188B32A9D8BF}" type="presParOf" srcId="{FF8E85B6-60E9-413F-A579-D4ABA85C3CA9}" destId="{05A2A416-55B1-44CD-88BB-F7F144E0FDBB}" srcOrd="0" destOrd="0" presId="urn:microsoft.com/office/officeart/2005/8/layout/orgChart1"/>
    <dgm:cxn modelId="{88FC0B76-AE33-45DE-96B6-DB26ED85288E}" type="presParOf" srcId="{FF8E85B6-60E9-413F-A579-D4ABA85C3CA9}" destId="{72DD69A1-451F-4615-86E5-2609F3E559F6}" srcOrd="1" destOrd="0" presId="urn:microsoft.com/office/officeart/2005/8/layout/orgChart1"/>
    <dgm:cxn modelId="{9C9EE3A8-376D-4486-AB79-A4CA4ED2BFE3}" type="presParOf" srcId="{551D9D27-CE30-48D4-A1CC-078453A1FC40}" destId="{64609DC4-368E-4CBB-AED3-1341DD195263}" srcOrd="1" destOrd="0" presId="urn:microsoft.com/office/officeart/2005/8/layout/orgChart1"/>
    <dgm:cxn modelId="{177189E6-2494-4ED5-8C8B-CD8635705074}" type="presParOf" srcId="{551D9D27-CE30-48D4-A1CC-078453A1FC40}" destId="{0879C59F-B91E-4B09-89DD-1AD615CB3D3B}" srcOrd="2" destOrd="0" presId="urn:microsoft.com/office/officeart/2005/8/layout/orgChart1"/>
    <dgm:cxn modelId="{DCFA97BC-55A5-4256-9E7B-1AE64DDC18B3}" type="presParOf" srcId="{2671BC64-4A4F-4D8A-8AE9-294447A99F7A}" destId="{EFA30818-8834-4D1C-9825-1EA099B1CCF6}" srcOrd="2" destOrd="0" presId="urn:microsoft.com/office/officeart/2005/8/layout/orgChart1"/>
    <dgm:cxn modelId="{0BAA6402-5EAE-4519-B614-A6CD195C85B9}" type="presParOf" srcId="{42DF305A-89C6-4BF4-951C-DC68EB494754}" destId="{63D9FD81-6EEF-45EA-A48C-599698DD5029}" srcOrd="2" destOrd="0" presId="urn:microsoft.com/office/officeart/2005/8/layout/orgChart1"/>
    <dgm:cxn modelId="{C5FFE4B4-4AC2-425B-8ED2-1B04C8217D9C}" type="presParOf" srcId="{1DE9A482-FB52-4EBC-B723-C965C160ED89}" destId="{B2BB3525-47E4-4457-9482-163AFE4EF8CC}" srcOrd="2" destOrd="0" presId="urn:microsoft.com/office/officeart/2005/8/layout/orgChart1"/>
    <dgm:cxn modelId="{61FF2D4E-923E-4CB1-9F83-D005879FF10E}" type="presParOf" srcId="{1DE9A482-FB52-4EBC-B723-C965C160ED89}" destId="{5F2D00BA-D44B-428A-8577-281E1CEFA3CA}" srcOrd="3" destOrd="0" presId="urn:microsoft.com/office/officeart/2005/8/layout/orgChart1"/>
    <dgm:cxn modelId="{8A0A30F9-9768-4838-8171-688346B0212B}" type="presParOf" srcId="{5F2D00BA-D44B-428A-8577-281E1CEFA3CA}" destId="{CAF14567-F4C3-456A-AF5D-572DE2FA806A}" srcOrd="0" destOrd="0" presId="urn:microsoft.com/office/officeart/2005/8/layout/orgChart1"/>
    <dgm:cxn modelId="{232F45EC-5EC9-49D8-B83E-4CD1AB348EE0}" type="presParOf" srcId="{CAF14567-F4C3-456A-AF5D-572DE2FA806A}" destId="{01E7E319-416C-42DD-8B49-B04E6948DE60}" srcOrd="0" destOrd="0" presId="urn:microsoft.com/office/officeart/2005/8/layout/orgChart1"/>
    <dgm:cxn modelId="{05457EB7-AF0A-420B-AB18-54B2784B3A2F}" type="presParOf" srcId="{CAF14567-F4C3-456A-AF5D-572DE2FA806A}" destId="{9C41D454-B021-41F3-8BDD-E10425C019D6}" srcOrd="1" destOrd="0" presId="urn:microsoft.com/office/officeart/2005/8/layout/orgChart1"/>
    <dgm:cxn modelId="{2C7364FC-7CAB-4B22-9A49-100CADA41B4B}" type="presParOf" srcId="{5F2D00BA-D44B-428A-8577-281E1CEFA3CA}" destId="{5F1C35EA-3EA7-493A-8EA1-3EDBEF828DEE}" srcOrd="1" destOrd="0" presId="urn:microsoft.com/office/officeart/2005/8/layout/orgChart1"/>
    <dgm:cxn modelId="{0B8AF1C1-C398-484A-9729-D85570CB3CAF}" type="presParOf" srcId="{5F1C35EA-3EA7-493A-8EA1-3EDBEF828DEE}" destId="{176F2DD4-8E8F-414E-952B-5130E4763876}" srcOrd="0" destOrd="0" presId="urn:microsoft.com/office/officeart/2005/8/layout/orgChart1"/>
    <dgm:cxn modelId="{3474AA48-94C1-403A-88C4-AEE7E4F46BDD}" type="presParOf" srcId="{5F1C35EA-3EA7-493A-8EA1-3EDBEF828DEE}" destId="{8DB96EF8-43FF-4F88-BFEB-7FF4D3533F7B}" srcOrd="1" destOrd="0" presId="urn:microsoft.com/office/officeart/2005/8/layout/orgChart1"/>
    <dgm:cxn modelId="{167A9855-820B-48EB-873C-6FBAEA0EB1E4}" type="presParOf" srcId="{8DB96EF8-43FF-4F88-BFEB-7FF4D3533F7B}" destId="{00B449A1-AA8B-4D0A-B2B3-E0276E52BC54}" srcOrd="0" destOrd="0" presId="urn:microsoft.com/office/officeart/2005/8/layout/orgChart1"/>
    <dgm:cxn modelId="{BF5CC778-4B69-48C0-A533-75CCB077DABD}" type="presParOf" srcId="{00B449A1-AA8B-4D0A-B2B3-E0276E52BC54}" destId="{3D772113-F0C9-4020-852F-E9B7EEE0B4F9}" srcOrd="0" destOrd="0" presId="urn:microsoft.com/office/officeart/2005/8/layout/orgChart1"/>
    <dgm:cxn modelId="{FB2684C7-5575-4F98-BB89-479D50FCCBDF}" type="presParOf" srcId="{00B449A1-AA8B-4D0A-B2B3-E0276E52BC54}" destId="{82C027C5-0766-40E5-9F95-FDB4BA32B08E}" srcOrd="1" destOrd="0" presId="urn:microsoft.com/office/officeart/2005/8/layout/orgChart1"/>
    <dgm:cxn modelId="{2850173D-03C2-4712-A32A-8F5F16DFED0C}" type="presParOf" srcId="{8DB96EF8-43FF-4F88-BFEB-7FF4D3533F7B}" destId="{FC279326-DE41-40C5-887C-C309EBAB82F2}" srcOrd="1" destOrd="0" presId="urn:microsoft.com/office/officeart/2005/8/layout/orgChart1"/>
    <dgm:cxn modelId="{1507D894-8EA9-44F7-9417-6ABEB9819B0A}" type="presParOf" srcId="{FC279326-DE41-40C5-887C-C309EBAB82F2}" destId="{C3B13A88-33C1-4B6E-91C7-9A06DD825A1E}" srcOrd="0" destOrd="0" presId="urn:microsoft.com/office/officeart/2005/8/layout/orgChart1"/>
    <dgm:cxn modelId="{A4D8B487-B654-4E2B-9BF8-DB1A036D4A26}" type="presParOf" srcId="{FC279326-DE41-40C5-887C-C309EBAB82F2}" destId="{D636B1DA-43E1-46DB-87A1-18C3A566ABD9}" srcOrd="1" destOrd="0" presId="urn:microsoft.com/office/officeart/2005/8/layout/orgChart1"/>
    <dgm:cxn modelId="{6EB0ACAC-5DF3-4E22-AB8C-E06E2DB0117D}" type="presParOf" srcId="{D636B1DA-43E1-46DB-87A1-18C3A566ABD9}" destId="{A2C70E76-B19A-4773-8A25-0EE65FE8DCF0}" srcOrd="0" destOrd="0" presId="urn:microsoft.com/office/officeart/2005/8/layout/orgChart1"/>
    <dgm:cxn modelId="{65CFC180-1820-4B6F-9DFA-80585ED03B0B}" type="presParOf" srcId="{A2C70E76-B19A-4773-8A25-0EE65FE8DCF0}" destId="{8E5798EF-574C-4B5A-9C73-63B7DA779D59}" srcOrd="0" destOrd="0" presId="urn:microsoft.com/office/officeart/2005/8/layout/orgChart1"/>
    <dgm:cxn modelId="{F31A1A9A-63CF-47C4-BC42-306397D22BA8}" type="presParOf" srcId="{A2C70E76-B19A-4773-8A25-0EE65FE8DCF0}" destId="{220F5F4C-E218-4AB7-B3B5-EE3D3B63AD9B}" srcOrd="1" destOrd="0" presId="urn:microsoft.com/office/officeart/2005/8/layout/orgChart1"/>
    <dgm:cxn modelId="{48776788-8F20-4250-B8A3-92F64E7BF144}" type="presParOf" srcId="{D636B1DA-43E1-46DB-87A1-18C3A566ABD9}" destId="{2A8E3A0D-DC7D-4F7C-AB61-9CADF1B23DF8}" srcOrd="1" destOrd="0" presId="urn:microsoft.com/office/officeart/2005/8/layout/orgChart1"/>
    <dgm:cxn modelId="{110AF571-92A4-41AD-B1D3-DFDB743F5C5A}" type="presParOf" srcId="{D636B1DA-43E1-46DB-87A1-18C3A566ABD9}" destId="{10957C75-DC90-45C4-87AC-C8B13A33D4B1}" srcOrd="2" destOrd="0" presId="urn:microsoft.com/office/officeart/2005/8/layout/orgChart1"/>
    <dgm:cxn modelId="{0A92644A-F0B8-46C8-9317-461EAEFE5F65}" type="presParOf" srcId="{FC279326-DE41-40C5-887C-C309EBAB82F2}" destId="{A57C2AEA-1DB2-4C78-A13A-5E8B54B4CE30}" srcOrd="2" destOrd="0" presId="urn:microsoft.com/office/officeart/2005/8/layout/orgChart1"/>
    <dgm:cxn modelId="{7A8D55F9-8667-4EF1-B6E8-80AE92A5CF7B}" type="presParOf" srcId="{FC279326-DE41-40C5-887C-C309EBAB82F2}" destId="{305EAFF9-FBDF-4F71-B5D6-63BE1ADF8817}" srcOrd="3" destOrd="0" presId="urn:microsoft.com/office/officeart/2005/8/layout/orgChart1"/>
    <dgm:cxn modelId="{B6740F46-23D6-4D71-9E95-19A88FFCBB03}" type="presParOf" srcId="{305EAFF9-FBDF-4F71-B5D6-63BE1ADF8817}" destId="{92B7668C-FFDB-4BCF-BFE5-6C344CD1FF3A}" srcOrd="0" destOrd="0" presId="urn:microsoft.com/office/officeart/2005/8/layout/orgChart1"/>
    <dgm:cxn modelId="{A50E4F32-8DD8-4F1C-AE15-52A1902DE335}" type="presParOf" srcId="{92B7668C-FFDB-4BCF-BFE5-6C344CD1FF3A}" destId="{04EE0703-3A7E-460B-9FCB-CFCB5FA6360E}" srcOrd="0" destOrd="0" presId="urn:microsoft.com/office/officeart/2005/8/layout/orgChart1"/>
    <dgm:cxn modelId="{BE304D27-F2F2-4250-B555-7C3B6525B20C}" type="presParOf" srcId="{92B7668C-FFDB-4BCF-BFE5-6C344CD1FF3A}" destId="{5A114B26-9022-4B0C-91F0-618D8C6E338C}" srcOrd="1" destOrd="0" presId="urn:microsoft.com/office/officeart/2005/8/layout/orgChart1"/>
    <dgm:cxn modelId="{57E82925-0C42-43F2-952D-6E9C994F3FE9}" type="presParOf" srcId="{305EAFF9-FBDF-4F71-B5D6-63BE1ADF8817}" destId="{313EEC07-9FFF-4F02-8C1D-5DC48634EBDC}" srcOrd="1" destOrd="0" presId="urn:microsoft.com/office/officeart/2005/8/layout/orgChart1"/>
    <dgm:cxn modelId="{A3647DAE-09E6-47A8-818D-FB68FC3C9D6E}" type="presParOf" srcId="{305EAFF9-FBDF-4F71-B5D6-63BE1ADF8817}" destId="{9E5B80C4-430C-497E-83B6-6674CEA3B432}" srcOrd="2" destOrd="0" presId="urn:microsoft.com/office/officeart/2005/8/layout/orgChart1"/>
    <dgm:cxn modelId="{E1F9CBBD-9D3D-4306-81E9-CFF6723285F5}" type="presParOf" srcId="{8DB96EF8-43FF-4F88-BFEB-7FF4D3533F7B}" destId="{F766A59E-BE4D-43AF-85C3-147D76DC6838}" srcOrd="2" destOrd="0" presId="urn:microsoft.com/office/officeart/2005/8/layout/orgChart1"/>
    <dgm:cxn modelId="{5AD747D0-F251-4E45-83E3-978CE89CAD2E}" type="presParOf" srcId="{5F1C35EA-3EA7-493A-8EA1-3EDBEF828DEE}" destId="{B2A5D233-672A-4B10-B289-90637875DC11}" srcOrd="2" destOrd="0" presId="urn:microsoft.com/office/officeart/2005/8/layout/orgChart1"/>
    <dgm:cxn modelId="{65BC8154-FDAB-479D-A92B-DBA29353068A}" type="presParOf" srcId="{5F1C35EA-3EA7-493A-8EA1-3EDBEF828DEE}" destId="{DF701109-7FB9-4BC3-AD2D-C1479E9701C0}" srcOrd="3" destOrd="0" presId="urn:microsoft.com/office/officeart/2005/8/layout/orgChart1"/>
    <dgm:cxn modelId="{1366DD5E-0B17-4623-835A-276124D2E594}" type="presParOf" srcId="{DF701109-7FB9-4BC3-AD2D-C1479E9701C0}" destId="{33C53249-5C35-46DC-96D7-84A8135BF7FF}" srcOrd="0" destOrd="0" presId="urn:microsoft.com/office/officeart/2005/8/layout/orgChart1"/>
    <dgm:cxn modelId="{3A74DF43-39E0-4D8D-8DC3-FCF2398A0830}" type="presParOf" srcId="{33C53249-5C35-46DC-96D7-84A8135BF7FF}" destId="{1B914DCD-21D4-42AE-A3BC-8E4ECC6EAB58}" srcOrd="0" destOrd="0" presId="urn:microsoft.com/office/officeart/2005/8/layout/orgChart1"/>
    <dgm:cxn modelId="{8C777908-C7A3-4014-A8AF-BF21D1995824}" type="presParOf" srcId="{33C53249-5C35-46DC-96D7-84A8135BF7FF}" destId="{18BFC07A-C728-4E1B-AC50-CA7DCAADAC00}" srcOrd="1" destOrd="0" presId="urn:microsoft.com/office/officeart/2005/8/layout/orgChart1"/>
    <dgm:cxn modelId="{72392B03-02EE-40C4-994D-61C1E7559ABA}" type="presParOf" srcId="{DF701109-7FB9-4BC3-AD2D-C1479E9701C0}" destId="{A929C91F-C5CD-45C6-B99E-7A4C5C31636E}" srcOrd="1" destOrd="0" presId="urn:microsoft.com/office/officeart/2005/8/layout/orgChart1"/>
    <dgm:cxn modelId="{D5F24419-E202-455A-9431-34D838BC4A7A}" type="presParOf" srcId="{A929C91F-C5CD-45C6-B99E-7A4C5C31636E}" destId="{360D7516-BE00-45B9-A968-ADDED26B7079}" srcOrd="0" destOrd="0" presId="urn:microsoft.com/office/officeart/2005/8/layout/orgChart1"/>
    <dgm:cxn modelId="{4AD0C4AA-CFD3-44AD-AF77-ACCBDFFA0F00}" type="presParOf" srcId="{A929C91F-C5CD-45C6-B99E-7A4C5C31636E}" destId="{761AD9B6-91FF-4184-BC75-FE5C1042821B}" srcOrd="1" destOrd="0" presId="urn:microsoft.com/office/officeart/2005/8/layout/orgChart1"/>
    <dgm:cxn modelId="{DE8C3D9E-A0CA-45D9-8090-AC161D57E2BB}" type="presParOf" srcId="{761AD9B6-91FF-4184-BC75-FE5C1042821B}" destId="{B0930594-BAFB-4D5B-B18B-1FB07A9DC7E7}" srcOrd="0" destOrd="0" presId="urn:microsoft.com/office/officeart/2005/8/layout/orgChart1"/>
    <dgm:cxn modelId="{14181484-7D50-47F1-8878-2E8EDE0D2FBF}" type="presParOf" srcId="{B0930594-BAFB-4D5B-B18B-1FB07A9DC7E7}" destId="{BC3B5BAC-8285-48B0-8F70-51FEF54238AD}" srcOrd="0" destOrd="0" presId="urn:microsoft.com/office/officeart/2005/8/layout/orgChart1"/>
    <dgm:cxn modelId="{697646E8-8FD1-4EC4-A21A-28D2B7B876A8}" type="presParOf" srcId="{B0930594-BAFB-4D5B-B18B-1FB07A9DC7E7}" destId="{21941130-620D-45AC-9434-61C063D1A659}" srcOrd="1" destOrd="0" presId="urn:microsoft.com/office/officeart/2005/8/layout/orgChart1"/>
    <dgm:cxn modelId="{CFDD2D2B-DF6D-4782-B5A1-5D6BBF479936}" type="presParOf" srcId="{761AD9B6-91FF-4184-BC75-FE5C1042821B}" destId="{4501C3BE-3065-4ADC-AFA1-B6F53DCF2BBF}" srcOrd="1" destOrd="0" presId="urn:microsoft.com/office/officeart/2005/8/layout/orgChart1"/>
    <dgm:cxn modelId="{035A9F50-6A11-4242-86BD-6D5925EC9EE0}" type="presParOf" srcId="{761AD9B6-91FF-4184-BC75-FE5C1042821B}" destId="{8BD9EAA0-147D-4B75-A131-91E40FD0147E}" srcOrd="2" destOrd="0" presId="urn:microsoft.com/office/officeart/2005/8/layout/orgChart1"/>
    <dgm:cxn modelId="{539C9401-0854-4174-BAEC-6DC7FE241932}" type="presParOf" srcId="{A929C91F-C5CD-45C6-B99E-7A4C5C31636E}" destId="{F850901F-C415-4EA8-9445-AE75A4DA86C0}" srcOrd="2" destOrd="0" presId="urn:microsoft.com/office/officeart/2005/8/layout/orgChart1"/>
    <dgm:cxn modelId="{DBE6D6C0-9FDC-4273-A4BF-7DC0A286222F}" type="presParOf" srcId="{A929C91F-C5CD-45C6-B99E-7A4C5C31636E}" destId="{A1D347F5-0082-44FA-876E-A9F1CC04C6DB}" srcOrd="3" destOrd="0" presId="urn:microsoft.com/office/officeart/2005/8/layout/orgChart1"/>
    <dgm:cxn modelId="{8179D20D-2278-43B1-98D5-4C4864FCB6DE}" type="presParOf" srcId="{A1D347F5-0082-44FA-876E-A9F1CC04C6DB}" destId="{80D9B376-2132-4B6B-87AB-DC671DF01127}" srcOrd="0" destOrd="0" presId="urn:microsoft.com/office/officeart/2005/8/layout/orgChart1"/>
    <dgm:cxn modelId="{D447AFED-4609-4D02-9DED-2BD66DE8F207}" type="presParOf" srcId="{80D9B376-2132-4B6B-87AB-DC671DF01127}" destId="{66C67116-A1CE-4401-80A9-AA57F3E01CD7}" srcOrd="0" destOrd="0" presId="urn:microsoft.com/office/officeart/2005/8/layout/orgChart1"/>
    <dgm:cxn modelId="{7DFB1565-A024-4E95-BCFE-34182FDF70C7}" type="presParOf" srcId="{80D9B376-2132-4B6B-87AB-DC671DF01127}" destId="{98CCE765-2AB5-48B2-AF87-7D140CDE2BFA}" srcOrd="1" destOrd="0" presId="urn:microsoft.com/office/officeart/2005/8/layout/orgChart1"/>
    <dgm:cxn modelId="{BC5DAE9E-F81C-46FF-9F72-4DA65E257219}" type="presParOf" srcId="{A1D347F5-0082-44FA-876E-A9F1CC04C6DB}" destId="{A8AC7AD0-9B57-431E-B2EA-DE2A33789FA7}" srcOrd="1" destOrd="0" presId="urn:microsoft.com/office/officeart/2005/8/layout/orgChart1"/>
    <dgm:cxn modelId="{7C6C9AD4-A049-4AC9-998F-38C60350C3AF}" type="presParOf" srcId="{A1D347F5-0082-44FA-876E-A9F1CC04C6DB}" destId="{D7441DAD-55C3-4C42-8826-C4437813E5E2}" srcOrd="2" destOrd="0" presId="urn:microsoft.com/office/officeart/2005/8/layout/orgChart1"/>
    <dgm:cxn modelId="{D32F19D8-0C7C-4092-9684-ACAE0E1536C5}" type="presParOf" srcId="{DF701109-7FB9-4BC3-AD2D-C1479E9701C0}" destId="{DD2D2AD0-2C01-491A-938A-37564DB3A365}" srcOrd="2" destOrd="0" presId="urn:microsoft.com/office/officeart/2005/8/layout/orgChart1"/>
    <dgm:cxn modelId="{C8A15ADC-AA9F-4C76-8214-12BFAD24118A}" type="presParOf" srcId="{5F1C35EA-3EA7-493A-8EA1-3EDBEF828DEE}" destId="{283494A7-C1EC-4A2F-B623-AA311DE0C1BC}" srcOrd="4" destOrd="0" presId="urn:microsoft.com/office/officeart/2005/8/layout/orgChart1"/>
    <dgm:cxn modelId="{2BB5958B-9C90-4F91-84B1-6C42F28ECB66}" type="presParOf" srcId="{5F1C35EA-3EA7-493A-8EA1-3EDBEF828DEE}" destId="{D8C7CC1D-EEC4-4F30-90CB-D56BE5433C84}" srcOrd="5" destOrd="0" presId="urn:microsoft.com/office/officeart/2005/8/layout/orgChart1"/>
    <dgm:cxn modelId="{34956AFB-EAA6-4515-AB4F-6BBD6884C85D}" type="presParOf" srcId="{D8C7CC1D-EEC4-4F30-90CB-D56BE5433C84}" destId="{754181FD-B4A6-4D3F-8F80-2D9A37653545}" srcOrd="0" destOrd="0" presId="urn:microsoft.com/office/officeart/2005/8/layout/orgChart1"/>
    <dgm:cxn modelId="{60B8FD69-2CCE-48CE-AE05-5954D272E680}" type="presParOf" srcId="{754181FD-B4A6-4D3F-8F80-2D9A37653545}" destId="{9400E059-9F49-4CCE-9098-1396B885BE06}" srcOrd="0" destOrd="0" presId="urn:microsoft.com/office/officeart/2005/8/layout/orgChart1"/>
    <dgm:cxn modelId="{E6ECBFEF-C2A4-4E4B-82D5-46F3CC15093F}" type="presParOf" srcId="{754181FD-B4A6-4D3F-8F80-2D9A37653545}" destId="{179F96FC-E6FE-44CB-8E91-17F2DAD9E5B9}" srcOrd="1" destOrd="0" presId="urn:microsoft.com/office/officeart/2005/8/layout/orgChart1"/>
    <dgm:cxn modelId="{8C3E99F1-F407-4BAB-BB91-F6E103209DB1}" type="presParOf" srcId="{D8C7CC1D-EEC4-4F30-90CB-D56BE5433C84}" destId="{8E97E323-C667-4983-9024-B0F9C1BCC5E5}" srcOrd="1" destOrd="0" presId="urn:microsoft.com/office/officeart/2005/8/layout/orgChart1"/>
    <dgm:cxn modelId="{9AD84488-C2A7-4A29-835F-D08833020F3E}" type="presParOf" srcId="{8E97E323-C667-4983-9024-B0F9C1BCC5E5}" destId="{2D35EF4B-DBC2-4985-B4E0-55E2A4EEC89C}" srcOrd="0" destOrd="0" presId="urn:microsoft.com/office/officeart/2005/8/layout/orgChart1"/>
    <dgm:cxn modelId="{45CDDEEF-0ED4-48A1-BDA3-3F1C7AE1146F}" type="presParOf" srcId="{8E97E323-C667-4983-9024-B0F9C1BCC5E5}" destId="{88B32BB9-93F8-452D-A911-1FACEBAB2E7A}" srcOrd="1" destOrd="0" presId="urn:microsoft.com/office/officeart/2005/8/layout/orgChart1"/>
    <dgm:cxn modelId="{8109850D-83C6-492D-BEBC-9630658C97FC}" type="presParOf" srcId="{88B32BB9-93F8-452D-A911-1FACEBAB2E7A}" destId="{88E3C55B-7D5C-40DA-8CC8-DDEC15521F25}" srcOrd="0" destOrd="0" presId="urn:microsoft.com/office/officeart/2005/8/layout/orgChart1"/>
    <dgm:cxn modelId="{1678A60E-F6AB-40DF-8DCF-FD7F209285CD}" type="presParOf" srcId="{88E3C55B-7D5C-40DA-8CC8-DDEC15521F25}" destId="{CF859B79-5C04-49B0-AD4A-912923B9199B}" srcOrd="0" destOrd="0" presId="urn:microsoft.com/office/officeart/2005/8/layout/orgChart1"/>
    <dgm:cxn modelId="{4394B060-DBB8-4AE2-801D-4E379EBE842B}" type="presParOf" srcId="{88E3C55B-7D5C-40DA-8CC8-DDEC15521F25}" destId="{B1CC0C10-D6DC-4F15-B730-207EEB4B6224}" srcOrd="1" destOrd="0" presId="urn:microsoft.com/office/officeart/2005/8/layout/orgChart1"/>
    <dgm:cxn modelId="{3E1DE367-3F6D-423A-A574-A19CACEB2B4C}" type="presParOf" srcId="{88B32BB9-93F8-452D-A911-1FACEBAB2E7A}" destId="{0BDE857E-6E41-4F75-A119-4E0EF2B58107}" srcOrd="1" destOrd="0" presId="urn:microsoft.com/office/officeart/2005/8/layout/orgChart1"/>
    <dgm:cxn modelId="{0818E784-444E-4C5D-9218-97A3471A27DF}" type="presParOf" srcId="{0BDE857E-6E41-4F75-A119-4E0EF2B58107}" destId="{52EC474E-6661-4F79-98EB-266475006CC2}" srcOrd="0" destOrd="0" presId="urn:microsoft.com/office/officeart/2005/8/layout/orgChart1"/>
    <dgm:cxn modelId="{6DB1D5F8-3B79-427E-9983-31B173E8730C}" type="presParOf" srcId="{0BDE857E-6E41-4F75-A119-4E0EF2B58107}" destId="{E0FD8565-E021-4D79-A30B-64C77CB98AA4}" srcOrd="1" destOrd="0" presId="urn:microsoft.com/office/officeart/2005/8/layout/orgChart1"/>
    <dgm:cxn modelId="{3D437476-F794-4AD2-B82B-620FBB745F81}" type="presParOf" srcId="{E0FD8565-E021-4D79-A30B-64C77CB98AA4}" destId="{6B9FD581-72AC-45D8-95D8-45CC6C11DCC9}" srcOrd="0" destOrd="0" presId="urn:microsoft.com/office/officeart/2005/8/layout/orgChart1"/>
    <dgm:cxn modelId="{9C345945-69BE-47F5-B372-3BD7DF7D3905}" type="presParOf" srcId="{6B9FD581-72AC-45D8-95D8-45CC6C11DCC9}" destId="{8FA575FC-611D-4797-9B55-97A5DFFD25B0}" srcOrd="0" destOrd="0" presId="urn:microsoft.com/office/officeart/2005/8/layout/orgChart1"/>
    <dgm:cxn modelId="{5181F3FD-A18C-4C5B-82B8-94BBF40160BB}" type="presParOf" srcId="{6B9FD581-72AC-45D8-95D8-45CC6C11DCC9}" destId="{69888E93-6091-485F-96EF-3CA6423DA305}" srcOrd="1" destOrd="0" presId="urn:microsoft.com/office/officeart/2005/8/layout/orgChart1"/>
    <dgm:cxn modelId="{1827E2F2-9F72-44A7-92DA-5E0221248AA5}" type="presParOf" srcId="{E0FD8565-E021-4D79-A30B-64C77CB98AA4}" destId="{6BE879C2-6724-4F1C-90B6-F683B397F510}" srcOrd="1" destOrd="0" presId="urn:microsoft.com/office/officeart/2005/8/layout/orgChart1"/>
    <dgm:cxn modelId="{322DC08C-696A-4017-8580-C2452C7D6D5D}" type="presParOf" srcId="{E0FD8565-E021-4D79-A30B-64C77CB98AA4}" destId="{DD10E096-20A1-4A4B-8BA8-7634790A04C6}" srcOrd="2" destOrd="0" presId="urn:microsoft.com/office/officeart/2005/8/layout/orgChart1"/>
    <dgm:cxn modelId="{715AE7F8-117D-42CB-AA45-1383604BDDA4}" type="presParOf" srcId="{0BDE857E-6E41-4F75-A119-4E0EF2B58107}" destId="{900E12CB-8DF7-4BDE-A4DC-5CCA2DFDA678}" srcOrd="2" destOrd="0" presId="urn:microsoft.com/office/officeart/2005/8/layout/orgChart1"/>
    <dgm:cxn modelId="{47F242C2-7161-4F99-8108-DFE749519C02}" type="presParOf" srcId="{0BDE857E-6E41-4F75-A119-4E0EF2B58107}" destId="{EF209DD0-F3B3-4A87-ABAB-C4DBBE26CA28}" srcOrd="3" destOrd="0" presId="urn:microsoft.com/office/officeart/2005/8/layout/orgChart1"/>
    <dgm:cxn modelId="{2B33CF50-EDAF-4FA8-A1BE-E7AEF7E82432}" type="presParOf" srcId="{EF209DD0-F3B3-4A87-ABAB-C4DBBE26CA28}" destId="{80F8788E-E6B9-405C-A49D-931B2849A120}" srcOrd="0" destOrd="0" presId="urn:microsoft.com/office/officeart/2005/8/layout/orgChart1"/>
    <dgm:cxn modelId="{A4349C54-F319-472A-BCCF-6A3B3C59DE3D}" type="presParOf" srcId="{80F8788E-E6B9-405C-A49D-931B2849A120}" destId="{8EC6D2AA-2456-492D-ACD7-8F1B4A85D189}" srcOrd="0" destOrd="0" presId="urn:microsoft.com/office/officeart/2005/8/layout/orgChart1"/>
    <dgm:cxn modelId="{CC013E43-B888-49BE-B246-4F2B9A687B69}" type="presParOf" srcId="{80F8788E-E6B9-405C-A49D-931B2849A120}" destId="{95CBC133-7772-4560-88D5-9F0C89A2EADC}" srcOrd="1" destOrd="0" presId="urn:microsoft.com/office/officeart/2005/8/layout/orgChart1"/>
    <dgm:cxn modelId="{0B89A686-24C3-4103-8751-AD0B5F2DA197}" type="presParOf" srcId="{EF209DD0-F3B3-4A87-ABAB-C4DBBE26CA28}" destId="{F2A60645-C54F-4BBF-B9EB-2ABA1033A099}" srcOrd="1" destOrd="0" presId="urn:microsoft.com/office/officeart/2005/8/layout/orgChart1"/>
    <dgm:cxn modelId="{1B44ACB2-E200-4105-AA1A-790E1610BD56}" type="presParOf" srcId="{EF209DD0-F3B3-4A87-ABAB-C4DBBE26CA28}" destId="{756E3F1C-6F60-4BAD-92DA-5C1CEF68C029}" srcOrd="2" destOrd="0" presId="urn:microsoft.com/office/officeart/2005/8/layout/orgChart1"/>
    <dgm:cxn modelId="{3E9EBB9B-010C-45C7-B69E-B444A18CE94F}" type="presParOf" srcId="{88B32BB9-93F8-452D-A911-1FACEBAB2E7A}" destId="{A5A153A0-A4C2-4CC5-BCB0-5C9EC6C23F6E}" srcOrd="2" destOrd="0" presId="urn:microsoft.com/office/officeart/2005/8/layout/orgChart1"/>
    <dgm:cxn modelId="{9B31ACFF-7E31-4785-A173-140F3E4787DC}" type="presParOf" srcId="{8E97E323-C667-4983-9024-B0F9C1BCC5E5}" destId="{C866C320-3BF9-423C-A92F-126A3CF1DC34}" srcOrd="2" destOrd="0" presId="urn:microsoft.com/office/officeart/2005/8/layout/orgChart1"/>
    <dgm:cxn modelId="{2966F777-F4AB-4186-B580-A8410FEEBCE0}" type="presParOf" srcId="{8E97E323-C667-4983-9024-B0F9C1BCC5E5}" destId="{F97F0144-5DC8-4494-9D1C-2E217BAC1EED}" srcOrd="3" destOrd="0" presId="urn:microsoft.com/office/officeart/2005/8/layout/orgChart1"/>
    <dgm:cxn modelId="{8EE8C68F-9F78-4D5A-AE92-0E58E5550313}" type="presParOf" srcId="{F97F0144-5DC8-4494-9D1C-2E217BAC1EED}" destId="{761705B5-1354-4854-809A-A38E63081B89}" srcOrd="0" destOrd="0" presId="urn:microsoft.com/office/officeart/2005/8/layout/orgChart1"/>
    <dgm:cxn modelId="{E16D8DE8-2E8F-4976-93C4-D4B6E6030C91}" type="presParOf" srcId="{761705B5-1354-4854-809A-A38E63081B89}" destId="{4D4FE625-9B9A-48EA-AB89-3017CEB8FE49}" srcOrd="0" destOrd="0" presId="urn:microsoft.com/office/officeart/2005/8/layout/orgChart1"/>
    <dgm:cxn modelId="{3C1DE6EE-8912-4477-B3D3-E0246025C6C5}" type="presParOf" srcId="{761705B5-1354-4854-809A-A38E63081B89}" destId="{27DC906C-FDF6-4A59-AD8D-1878E2E24A36}" srcOrd="1" destOrd="0" presId="urn:microsoft.com/office/officeart/2005/8/layout/orgChart1"/>
    <dgm:cxn modelId="{BDD61F9B-52EE-457F-9A1B-88A224F39703}" type="presParOf" srcId="{F97F0144-5DC8-4494-9D1C-2E217BAC1EED}" destId="{E420EF89-B471-4783-A905-CC528BCBECA1}" srcOrd="1" destOrd="0" presId="urn:microsoft.com/office/officeart/2005/8/layout/orgChart1"/>
    <dgm:cxn modelId="{F556EFD4-8E08-4E1C-9497-BA88516FD6D9}" type="presParOf" srcId="{E420EF89-B471-4783-A905-CC528BCBECA1}" destId="{AB8D3F70-37BE-4137-B112-5E3AB0315CB0}" srcOrd="0" destOrd="0" presId="urn:microsoft.com/office/officeart/2005/8/layout/orgChart1"/>
    <dgm:cxn modelId="{6092EAE6-5083-4CEC-9F38-A0BD9B37923B}" type="presParOf" srcId="{E420EF89-B471-4783-A905-CC528BCBECA1}" destId="{8C075F9B-09B1-4E55-A73A-806C5AC2DC18}" srcOrd="1" destOrd="0" presId="urn:microsoft.com/office/officeart/2005/8/layout/orgChart1"/>
    <dgm:cxn modelId="{B1E24C69-B429-4650-9978-1DCE0F6FEF3A}" type="presParOf" srcId="{8C075F9B-09B1-4E55-A73A-806C5AC2DC18}" destId="{2866F299-99E2-4871-8C22-0C4B00BB8A06}" srcOrd="0" destOrd="0" presId="urn:microsoft.com/office/officeart/2005/8/layout/orgChart1"/>
    <dgm:cxn modelId="{96D8FC90-0E5E-4ED2-83C8-42C798187CAB}" type="presParOf" srcId="{2866F299-99E2-4871-8C22-0C4B00BB8A06}" destId="{47B74C6F-B7BA-43F9-9493-444D731C83C1}" srcOrd="0" destOrd="0" presId="urn:microsoft.com/office/officeart/2005/8/layout/orgChart1"/>
    <dgm:cxn modelId="{449F12EA-0389-4209-BBE2-44BFD572E958}" type="presParOf" srcId="{2866F299-99E2-4871-8C22-0C4B00BB8A06}" destId="{01BED3AD-7EAD-41E4-B252-B77F2013CBE2}" srcOrd="1" destOrd="0" presId="urn:microsoft.com/office/officeart/2005/8/layout/orgChart1"/>
    <dgm:cxn modelId="{99368CE5-CB06-428F-A78F-14FF3F4EAD0D}" type="presParOf" srcId="{8C075F9B-09B1-4E55-A73A-806C5AC2DC18}" destId="{757F7374-25DA-47FB-A993-DACBFAF3D614}" srcOrd="1" destOrd="0" presId="urn:microsoft.com/office/officeart/2005/8/layout/orgChart1"/>
    <dgm:cxn modelId="{FDD35574-F136-4321-8AA9-5661AFC73CC1}" type="presParOf" srcId="{8C075F9B-09B1-4E55-A73A-806C5AC2DC18}" destId="{F8537183-2FC9-4346-9108-98FB7B233D3E}" srcOrd="2" destOrd="0" presId="urn:microsoft.com/office/officeart/2005/8/layout/orgChart1"/>
    <dgm:cxn modelId="{5B3A681A-178E-433B-975D-8AB11BAD586E}" type="presParOf" srcId="{E420EF89-B471-4783-A905-CC528BCBECA1}" destId="{63F3A2B2-1472-404A-BD0D-399C9517EB86}" srcOrd="2" destOrd="0" presId="urn:microsoft.com/office/officeart/2005/8/layout/orgChart1"/>
    <dgm:cxn modelId="{5EF99309-25C3-42FA-84B2-DA234327A20C}" type="presParOf" srcId="{E420EF89-B471-4783-A905-CC528BCBECA1}" destId="{7B778B46-C3AD-4A30-90F2-350C42657534}" srcOrd="3" destOrd="0" presId="urn:microsoft.com/office/officeart/2005/8/layout/orgChart1"/>
    <dgm:cxn modelId="{29215366-9B6F-4BEF-856E-95F59D176339}" type="presParOf" srcId="{7B778B46-C3AD-4A30-90F2-350C42657534}" destId="{1F124821-B12F-46D5-B89B-2D8AB06ED818}" srcOrd="0" destOrd="0" presId="urn:microsoft.com/office/officeart/2005/8/layout/orgChart1"/>
    <dgm:cxn modelId="{02FDDE9C-14DF-463B-A741-652727E2B809}" type="presParOf" srcId="{1F124821-B12F-46D5-B89B-2D8AB06ED818}" destId="{A8EE2397-EECC-44BE-B58B-8E945857297A}" srcOrd="0" destOrd="0" presId="urn:microsoft.com/office/officeart/2005/8/layout/orgChart1"/>
    <dgm:cxn modelId="{DE0451F2-A2A9-41C9-A64E-30430E5E8DFD}" type="presParOf" srcId="{1F124821-B12F-46D5-B89B-2D8AB06ED818}" destId="{4A36BCA9-AE8B-4BA1-8E05-92E7ACBEC8B3}" srcOrd="1" destOrd="0" presId="urn:microsoft.com/office/officeart/2005/8/layout/orgChart1"/>
    <dgm:cxn modelId="{8F1E6B41-017B-4097-81EE-67A442FFD45A}" type="presParOf" srcId="{7B778B46-C3AD-4A30-90F2-350C42657534}" destId="{698DF7D3-CD22-4698-9019-E328436B4E20}" srcOrd="1" destOrd="0" presId="urn:microsoft.com/office/officeart/2005/8/layout/orgChart1"/>
    <dgm:cxn modelId="{3828F469-B327-481D-AC33-2B24D50EF192}" type="presParOf" srcId="{7B778B46-C3AD-4A30-90F2-350C42657534}" destId="{8876C851-4F98-4E4F-A559-B408CCC002F5}" srcOrd="2" destOrd="0" presId="urn:microsoft.com/office/officeart/2005/8/layout/orgChart1"/>
    <dgm:cxn modelId="{EED205AD-DCF5-43A0-AE2A-9800B8B11D19}" type="presParOf" srcId="{F97F0144-5DC8-4494-9D1C-2E217BAC1EED}" destId="{2CE1FB70-FEB6-4172-A58C-1745158DD926}" srcOrd="2" destOrd="0" presId="urn:microsoft.com/office/officeart/2005/8/layout/orgChart1"/>
    <dgm:cxn modelId="{75218CB7-EBEC-4829-ABDB-9FD34BEC6546}" type="presParOf" srcId="{D8C7CC1D-EEC4-4F30-90CB-D56BE5433C84}" destId="{204476CF-B00A-4B6D-989C-AD07A4F018DE}" srcOrd="2" destOrd="0" presId="urn:microsoft.com/office/officeart/2005/8/layout/orgChart1"/>
    <dgm:cxn modelId="{263263EB-3FD3-4147-B433-11247DFAE6AE}" type="presParOf" srcId="{5F1C35EA-3EA7-493A-8EA1-3EDBEF828DEE}" destId="{04E9F573-EC7B-4920-92D6-7E09066CDAC6}" srcOrd="6" destOrd="0" presId="urn:microsoft.com/office/officeart/2005/8/layout/orgChart1"/>
    <dgm:cxn modelId="{BD9AF6B9-1042-40AC-B2A8-684738FF5BF2}" type="presParOf" srcId="{5F1C35EA-3EA7-493A-8EA1-3EDBEF828DEE}" destId="{E5C8F6E2-916B-4C74-BD5E-F0BFC5868C9C}" srcOrd="7" destOrd="0" presId="urn:microsoft.com/office/officeart/2005/8/layout/orgChart1"/>
    <dgm:cxn modelId="{40030D23-8103-429F-92B8-7AD3ED78AE4A}" type="presParOf" srcId="{E5C8F6E2-916B-4C74-BD5E-F0BFC5868C9C}" destId="{BA938598-1AFF-47BC-8E9C-EFA744B64E40}" srcOrd="0" destOrd="0" presId="urn:microsoft.com/office/officeart/2005/8/layout/orgChart1"/>
    <dgm:cxn modelId="{E0ADEF6E-EC16-45FF-99F0-F5F1D945F713}" type="presParOf" srcId="{BA938598-1AFF-47BC-8E9C-EFA744B64E40}" destId="{3509D932-7DA6-4834-AB32-65152A08DCAC}" srcOrd="0" destOrd="0" presId="urn:microsoft.com/office/officeart/2005/8/layout/orgChart1"/>
    <dgm:cxn modelId="{D588410D-4CA4-4ADD-8FFA-BF3E8AEB3C1C}" type="presParOf" srcId="{BA938598-1AFF-47BC-8E9C-EFA744B64E40}" destId="{DBBB328E-AEC3-497A-A086-45A9ABFAE108}" srcOrd="1" destOrd="0" presId="urn:microsoft.com/office/officeart/2005/8/layout/orgChart1"/>
    <dgm:cxn modelId="{16E51FD1-39D7-4FED-8C7F-908DC0AE117F}" type="presParOf" srcId="{E5C8F6E2-916B-4C74-BD5E-F0BFC5868C9C}" destId="{00361EC8-E35B-4503-A1FC-369953572E1D}" srcOrd="1" destOrd="0" presId="urn:microsoft.com/office/officeart/2005/8/layout/orgChart1"/>
    <dgm:cxn modelId="{9894523F-EB79-463B-8ED9-CF5A17C2F8C4}" type="presParOf" srcId="{00361EC8-E35B-4503-A1FC-369953572E1D}" destId="{156A432F-B486-4DF8-92B3-44FB1B50277D}" srcOrd="0" destOrd="0" presId="urn:microsoft.com/office/officeart/2005/8/layout/orgChart1"/>
    <dgm:cxn modelId="{F2157834-91D8-4AB7-8088-E9EC2FD929A2}" type="presParOf" srcId="{00361EC8-E35B-4503-A1FC-369953572E1D}" destId="{0507F157-5D4F-4F41-9AAB-B999E07C7A8C}" srcOrd="1" destOrd="0" presId="urn:microsoft.com/office/officeart/2005/8/layout/orgChart1"/>
    <dgm:cxn modelId="{BC848433-A168-420B-8956-8F590DCEDD31}" type="presParOf" srcId="{0507F157-5D4F-4F41-9AAB-B999E07C7A8C}" destId="{D0656670-58FD-43D0-A9E3-233070CCD042}" srcOrd="0" destOrd="0" presId="urn:microsoft.com/office/officeart/2005/8/layout/orgChart1"/>
    <dgm:cxn modelId="{34A0C00F-59CD-465F-8A80-52A4A11D4009}" type="presParOf" srcId="{D0656670-58FD-43D0-A9E3-233070CCD042}" destId="{66BC356A-1650-4A1D-A11C-A5C2433E2397}" srcOrd="0" destOrd="0" presId="urn:microsoft.com/office/officeart/2005/8/layout/orgChart1"/>
    <dgm:cxn modelId="{9D1F1069-16EA-43FF-96A1-FE2C8324E49D}" type="presParOf" srcId="{D0656670-58FD-43D0-A9E3-233070CCD042}" destId="{AC4D8847-DF64-4B6C-B826-AE7F92317F28}" srcOrd="1" destOrd="0" presId="urn:microsoft.com/office/officeart/2005/8/layout/orgChart1"/>
    <dgm:cxn modelId="{E08D3655-1D20-4C93-9E47-4050264F4845}" type="presParOf" srcId="{0507F157-5D4F-4F41-9AAB-B999E07C7A8C}" destId="{90EEBB4F-D57D-4B20-8B71-44020F7D8872}" srcOrd="1" destOrd="0" presId="urn:microsoft.com/office/officeart/2005/8/layout/orgChart1"/>
    <dgm:cxn modelId="{D393D4AA-1F15-443A-A559-67948D5BEBD2}" type="presParOf" srcId="{90EEBB4F-D57D-4B20-8B71-44020F7D8872}" destId="{901299D7-1A17-4534-94A0-7B5F46E0954D}" srcOrd="0" destOrd="0" presId="urn:microsoft.com/office/officeart/2005/8/layout/orgChart1"/>
    <dgm:cxn modelId="{DEE278CD-A7B3-43A3-ACD7-CF909FF36293}" type="presParOf" srcId="{90EEBB4F-D57D-4B20-8B71-44020F7D8872}" destId="{B3458327-2B73-44C5-BA03-C0AB420B43CC}" srcOrd="1" destOrd="0" presId="urn:microsoft.com/office/officeart/2005/8/layout/orgChart1"/>
    <dgm:cxn modelId="{5A2C9105-04B4-43B3-84A6-2ED2A732B390}" type="presParOf" srcId="{B3458327-2B73-44C5-BA03-C0AB420B43CC}" destId="{4B06F3FF-3CBE-4940-A8EB-6EA06BFF5AD1}" srcOrd="0" destOrd="0" presId="urn:microsoft.com/office/officeart/2005/8/layout/orgChart1"/>
    <dgm:cxn modelId="{549F0CA7-8A2F-4034-9114-7B084DAF69FA}" type="presParOf" srcId="{4B06F3FF-3CBE-4940-A8EB-6EA06BFF5AD1}" destId="{4464F11A-6A73-4B4E-A3BB-182C5D5FDA40}" srcOrd="0" destOrd="0" presId="urn:microsoft.com/office/officeart/2005/8/layout/orgChart1"/>
    <dgm:cxn modelId="{79DF5253-8DD0-4D12-B6C1-984E764C30B4}" type="presParOf" srcId="{4B06F3FF-3CBE-4940-A8EB-6EA06BFF5AD1}" destId="{92C8CE6C-350B-4011-8E0A-2E58A6E0F8A5}" srcOrd="1" destOrd="0" presId="urn:microsoft.com/office/officeart/2005/8/layout/orgChart1"/>
    <dgm:cxn modelId="{BD8F9399-6A8D-4E48-A255-ED4D412350DE}" type="presParOf" srcId="{B3458327-2B73-44C5-BA03-C0AB420B43CC}" destId="{28492029-8E7C-4A1E-BF21-931611255723}" srcOrd="1" destOrd="0" presId="urn:microsoft.com/office/officeart/2005/8/layout/orgChart1"/>
    <dgm:cxn modelId="{06C17AA0-8E3C-4F4B-827F-EA5AF4E8ACBE}" type="presParOf" srcId="{B3458327-2B73-44C5-BA03-C0AB420B43CC}" destId="{424B3100-5F4C-4546-97EA-8220FD3B4045}" srcOrd="2" destOrd="0" presId="urn:microsoft.com/office/officeart/2005/8/layout/orgChart1"/>
    <dgm:cxn modelId="{13B67888-D6F9-4AE5-9954-E5C9402E01CB}" type="presParOf" srcId="{90EEBB4F-D57D-4B20-8B71-44020F7D8872}" destId="{D67E5FF5-7ECF-490D-AC05-1BEF7F698410}" srcOrd="2" destOrd="0" presId="urn:microsoft.com/office/officeart/2005/8/layout/orgChart1"/>
    <dgm:cxn modelId="{B0251581-98F3-4CD3-A6D6-5A8A59773B38}" type="presParOf" srcId="{90EEBB4F-D57D-4B20-8B71-44020F7D8872}" destId="{4F133139-8EC0-4104-92CB-42F37B6330E8}" srcOrd="3" destOrd="0" presId="urn:microsoft.com/office/officeart/2005/8/layout/orgChart1"/>
    <dgm:cxn modelId="{7AFD1F67-0DA0-4D2C-8A9B-D598925E64A4}" type="presParOf" srcId="{4F133139-8EC0-4104-92CB-42F37B6330E8}" destId="{6C248B69-A3D8-4A56-A23C-3A7E1700166A}" srcOrd="0" destOrd="0" presId="urn:microsoft.com/office/officeart/2005/8/layout/orgChart1"/>
    <dgm:cxn modelId="{81B1A97D-D0BC-4111-A980-05C07CC71531}" type="presParOf" srcId="{6C248B69-A3D8-4A56-A23C-3A7E1700166A}" destId="{B5EA60AF-C387-4624-B64C-8F7413E40388}" srcOrd="0" destOrd="0" presId="urn:microsoft.com/office/officeart/2005/8/layout/orgChart1"/>
    <dgm:cxn modelId="{2DF6C670-647A-4E97-93A1-47F7DF673507}" type="presParOf" srcId="{6C248B69-A3D8-4A56-A23C-3A7E1700166A}" destId="{91D52C5B-E67A-4F9B-A670-55186BB03BAA}" srcOrd="1" destOrd="0" presId="urn:microsoft.com/office/officeart/2005/8/layout/orgChart1"/>
    <dgm:cxn modelId="{CCA7B2E3-390E-4036-A9F2-41FE3BFB5A91}" type="presParOf" srcId="{4F133139-8EC0-4104-92CB-42F37B6330E8}" destId="{4E7F8B0C-BBCE-471A-AA8A-B0CF17604A1C}" srcOrd="1" destOrd="0" presId="urn:microsoft.com/office/officeart/2005/8/layout/orgChart1"/>
    <dgm:cxn modelId="{2C8CA686-47D8-4E10-8438-0CC307030BCA}" type="presParOf" srcId="{4F133139-8EC0-4104-92CB-42F37B6330E8}" destId="{C283EB41-89ED-4801-83D7-3DA2AC1EDEB1}" srcOrd="2" destOrd="0" presId="urn:microsoft.com/office/officeart/2005/8/layout/orgChart1"/>
    <dgm:cxn modelId="{173ABEEF-8723-45A4-95B4-FE22CA366C0E}" type="presParOf" srcId="{0507F157-5D4F-4F41-9AAB-B999E07C7A8C}" destId="{386D81CE-B7E5-4197-B77F-F6892B83AE26}" srcOrd="2" destOrd="0" presId="urn:microsoft.com/office/officeart/2005/8/layout/orgChart1"/>
    <dgm:cxn modelId="{F6767046-3698-482B-88A2-9E6392F038BC}" type="presParOf" srcId="{00361EC8-E35B-4503-A1FC-369953572E1D}" destId="{2E6F79E7-C346-4CC7-AFA5-BB16AEC7F7EE}" srcOrd="2" destOrd="0" presId="urn:microsoft.com/office/officeart/2005/8/layout/orgChart1"/>
    <dgm:cxn modelId="{E375D08C-6539-46DE-BC36-08254DC0AAC1}" type="presParOf" srcId="{00361EC8-E35B-4503-A1FC-369953572E1D}" destId="{31FDB3F7-C4B2-4CF5-8DBF-C6A94A7E779F}" srcOrd="3" destOrd="0" presId="urn:microsoft.com/office/officeart/2005/8/layout/orgChart1"/>
    <dgm:cxn modelId="{7321DA5E-BA96-4F99-901B-C77A3C9A666B}" type="presParOf" srcId="{31FDB3F7-C4B2-4CF5-8DBF-C6A94A7E779F}" destId="{B0F8E34C-51AF-44D1-A18B-A24A8B8FCFA4}" srcOrd="0" destOrd="0" presId="urn:microsoft.com/office/officeart/2005/8/layout/orgChart1"/>
    <dgm:cxn modelId="{45E7B766-BAA6-4A84-ACF6-FED8AAAABCFE}" type="presParOf" srcId="{B0F8E34C-51AF-44D1-A18B-A24A8B8FCFA4}" destId="{2AA9035C-9D27-4537-BC1B-1D6D726320CB}" srcOrd="0" destOrd="0" presId="urn:microsoft.com/office/officeart/2005/8/layout/orgChart1"/>
    <dgm:cxn modelId="{53808188-3E34-4693-B869-04DA6246245A}" type="presParOf" srcId="{B0F8E34C-51AF-44D1-A18B-A24A8B8FCFA4}" destId="{520E9E2D-42CE-48CA-970C-FC35778B4353}" srcOrd="1" destOrd="0" presId="urn:microsoft.com/office/officeart/2005/8/layout/orgChart1"/>
    <dgm:cxn modelId="{C64F55A1-3804-4358-BD8D-11493C9E58CE}" type="presParOf" srcId="{31FDB3F7-C4B2-4CF5-8DBF-C6A94A7E779F}" destId="{9722749A-CDDA-4E3C-8FAE-9E1DC1851B6C}" srcOrd="1" destOrd="0" presId="urn:microsoft.com/office/officeart/2005/8/layout/orgChart1"/>
    <dgm:cxn modelId="{AA25D5B7-EEC3-45FC-BD11-4CB8AE0B091B}" type="presParOf" srcId="{9722749A-CDDA-4E3C-8FAE-9E1DC1851B6C}" destId="{153AE181-26D4-48B8-9503-E52584C16BD2}" srcOrd="0" destOrd="0" presId="urn:microsoft.com/office/officeart/2005/8/layout/orgChart1"/>
    <dgm:cxn modelId="{E1D79105-9894-409F-9663-39CDEB003E08}" type="presParOf" srcId="{9722749A-CDDA-4E3C-8FAE-9E1DC1851B6C}" destId="{AAF6BA85-DEB6-46F0-864E-8FBB47BE3776}" srcOrd="1" destOrd="0" presId="urn:microsoft.com/office/officeart/2005/8/layout/orgChart1"/>
    <dgm:cxn modelId="{3656B71C-1C48-46CC-A60B-B309DF362632}" type="presParOf" srcId="{AAF6BA85-DEB6-46F0-864E-8FBB47BE3776}" destId="{D0AA3F9A-72D7-42F1-988B-5F5400CDE0E6}" srcOrd="0" destOrd="0" presId="urn:microsoft.com/office/officeart/2005/8/layout/orgChart1"/>
    <dgm:cxn modelId="{BB0C276E-4B49-47B0-A5E1-3F6C5E51CFEB}" type="presParOf" srcId="{D0AA3F9A-72D7-42F1-988B-5F5400CDE0E6}" destId="{ECB871BF-BF2E-422C-BCF4-EC7EB186132B}" srcOrd="0" destOrd="0" presId="urn:microsoft.com/office/officeart/2005/8/layout/orgChart1"/>
    <dgm:cxn modelId="{3EDA56B6-3C34-41FD-BD3F-D29845FE8996}" type="presParOf" srcId="{D0AA3F9A-72D7-42F1-988B-5F5400CDE0E6}" destId="{21CD716A-6787-4B18-8364-6BEFC2F0D25E}" srcOrd="1" destOrd="0" presId="urn:microsoft.com/office/officeart/2005/8/layout/orgChart1"/>
    <dgm:cxn modelId="{E9ADA5AE-E29A-40CE-BAE6-BDCA917AE4B2}" type="presParOf" srcId="{AAF6BA85-DEB6-46F0-864E-8FBB47BE3776}" destId="{05211970-A7B7-41A0-A41C-ABD302F7E47A}" srcOrd="1" destOrd="0" presId="urn:microsoft.com/office/officeart/2005/8/layout/orgChart1"/>
    <dgm:cxn modelId="{E0472FFB-C4D9-46C0-80D4-1F15D3EBCAF4}" type="presParOf" srcId="{AAF6BA85-DEB6-46F0-864E-8FBB47BE3776}" destId="{99E17269-94CD-4948-A8B6-AB227DE8B105}" srcOrd="2" destOrd="0" presId="urn:microsoft.com/office/officeart/2005/8/layout/orgChart1"/>
    <dgm:cxn modelId="{D97768E7-F289-4746-9B74-02800A46D8E1}" type="presParOf" srcId="{9722749A-CDDA-4E3C-8FAE-9E1DC1851B6C}" destId="{51664E9C-2602-4889-997C-2431D14179CE}" srcOrd="2" destOrd="0" presId="urn:microsoft.com/office/officeart/2005/8/layout/orgChart1"/>
    <dgm:cxn modelId="{41DAC638-4825-4721-841D-85F6643F7B99}" type="presParOf" srcId="{9722749A-CDDA-4E3C-8FAE-9E1DC1851B6C}" destId="{3EE66B97-F8C6-4FC6-880A-CEAD589E0CB9}" srcOrd="3" destOrd="0" presId="urn:microsoft.com/office/officeart/2005/8/layout/orgChart1"/>
    <dgm:cxn modelId="{176A9212-0247-4489-AA8C-AD1DF8EB6E1B}" type="presParOf" srcId="{3EE66B97-F8C6-4FC6-880A-CEAD589E0CB9}" destId="{E42E2128-1865-479F-8AFC-FC9CD5A5C0BB}" srcOrd="0" destOrd="0" presId="urn:microsoft.com/office/officeart/2005/8/layout/orgChart1"/>
    <dgm:cxn modelId="{AD453A84-1680-4834-9BDC-3D03E975C168}" type="presParOf" srcId="{E42E2128-1865-479F-8AFC-FC9CD5A5C0BB}" destId="{57661F46-89D0-41C2-9B87-61368CF607B3}" srcOrd="0" destOrd="0" presId="urn:microsoft.com/office/officeart/2005/8/layout/orgChart1"/>
    <dgm:cxn modelId="{0AB91EB2-0E8A-442D-8440-519794CF381F}" type="presParOf" srcId="{E42E2128-1865-479F-8AFC-FC9CD5A5C0BB}" destId="{F0600D7F-D68A-4D6B-B730-C293140B7635}" srcOrd="1" destOrd="0" presId="urn:microsoft.com/office/officeart/2005/8/layout/orgChart1"/>
    <dgm:cxn modelId="{6A503504-F451-48F1-B200-289FC1200BE3}" type="presParOf" srcId="{3EE66B97-F8C6-4FC6-880A-CEAD589E0CB9}" destId="{BC3D2288-8EE2-42D6-AEBC-035536A91A14}" srcOrd="1" destOrd="0" presId="urn:microsoft.com/office/officeart/2005/8/layout/orgChart1"/>
    <dgm:cxn modelId="{2C33207F-FA5E-4BFD-B8AC-9C24A5C8A640}" type="presParOf" srcId="{3EE66B97-F8C6-4FC6-880A-CEAD589E0CB9}" destId="{84B0610F-E662-4467-A4D6-528F70CCD1DA}" srcOrd="2" destOrd="0" presId="urn:microsoft.com/office/officeart/2005/8/layout/orgChart1"/>
    <dgm:cxn modelId="{04DAAF27-7748-4E76-9E03-59D86494652F}" type="presParOf" srcId="{31FDB3F7-C4B2-4CF5-8DBF-C6A94A7E779F}" destId="{1B0F192B-B830-4603-BFAE-DACDCE8E612D}" srcOrd="2" destOrd="0" presId="urn:microsoft.com/office/officeart/2005/8/layout/orgChart1"/>
    <dgm:cxn modelId="{1F920D04-7781-4B12-9947-60C9A3D4BE72}" type="presParOf" srcId="{E5C8F6E2-916B-4C74-BD5E-F0BFC5868C9C}" destId="{DA19DAC2-6DC3-4E78-8876-0E0411861EB6}" srcOrd="2" destOrd="0" presId="urn:microsoft.com/office/officeart/2005/8/layout/orgChart1"/>
    <dgm:cxn modelId="{A2484442-5724-4497-A160-3C77B6B95640}" type="presParOf" srcId="{5F2D00BA-D44B-428A-8577-281E1CEFA3CA}" destId="{8A53F33C-4877-4761-AEC7-075A90DC57B8}" srcOrd="2" destOrd="0" presId="urn:microsoft.com/office/officeart/2005/8/layout/orgChart1"/>
    <dgm:cxn modelId="{944F56AA-B3C6-4341-97DD-BF9C25E0B7B5}" type="presParOf" srcId="{E32572AA-D1A1-4960-8A43-5B5E77709363}" destId="{53F365E1-D5D4-4505-B5B3-2A664B466CBD}" srcOrd="2" destOrd="0" presId="urn:microsoft.com/office/officeart/2005/8/layout/orgChart1"/>
    <dgm:cxn modelId="{A639E430-9E2F-44FC-AAAB-8A1817F88907}" type="presParOf" srcId="{969EC3BC-A48F-4CFE-A7FF-3109129E592D}" destId="{4E8B6DAE-C309-4FB4-A92C-F5AAB9FBC418}" srcOrd="2" destOrd="0" presId="urn:microsoft.com/office/officeart/2005/8/layout/orgChart1"/>
    <dgm:cxn modelId="{4F5BED80-98C6-433C-A3CC-87DBF39E5844}" type="presParOf" srcId="{8CB5C6CC-C21A-47B3-8DA7-0E71D6FB31BF}" destId="{BC804CF5-772B-44F9-8410-1C580D42BDE4}" srcOrd="4" destOrd="0" presId="urn:microsoft.com/office/officeart/2005/8/layout/orgChart1"/>
    <dgm:cxn modelId="{81D1D2CB-187F-43E9-80AD-15931C7BBF0B}" type="presParOf" srcId="{8CB5C6CC-C21A-47B3-8DA7-0E71D6FB31BF}" destId="{F06FB4A6-398A-471A-96DA-4129B1C02465}" srcOrd="5" destOrd="0" presId="urn:microsoft.com/office/officeart/2005/8/layout/orgChart1"/>
    <dgm:cxn modelId="{116CDAFE-3DCD-40DE-A582-3E693E90B27E}" type="presParOf" srcId="{F06FB4A6-398A-471A-96DA-4129B1C02465}" destId="{ECF16142-D4B3-4A36-AB2C-F3D0E17DDC68}" srcOrd="0" destOrd="0" presId="urn:microsoft.com/office/officeart/2005/8/layout/orgChart1"/>
    <dgm:cxn modelId="{D279099E-41E4-4702-93F9-2E24FA72AD92}" type="presParOf" srcId="{ECF16142-D4B3-4A36-AB2C-F3D0E17DDC68}" destId="{AAFE41C9-35BB-470A-8A6F-5EEC60892616}" srcOrd="0" destOrd="0" presId="urn:microsoft.com/office/officeart/2005/8/layout/orgChart1"/>
    <dgm:cxn modelId="{D0865FE8-AD0C-4EB3-A2AD-5407653DC1EC}" type="presParOf" srcId="{ECF16142-D4B3-4A36-AB2C-F3D0E17DDC68}" destId="{714324D8-F690-481A-8A7A-C271432A733F}" srcOrd="1" destOrd="0" presId="urn:microsoft.com/office/officeart/2005/8/layout/orgChart1"/>
    <dgm:cxn modelId="{85E1940B-F967-47E1-BF9E-AF81FEFF8901}" type="presParOf" srcId="{F06FB4A6-398A-471A-96DA-4129B1C02465}" destId="{A61F8EEF-AF10-4D53-ABCE-A64E5717D6B2}" srcOrd="1" destOrd="0" presId="urn:microsoft.com/office/officeart/2005/8/layout/orgChart1"/>
    <dgm:cxn modelId="{06D337F9-8430-43A0-AB65-C1FB849AE36F}" type="presParOf" srcId="{F06FB4A6-398A-471A-96DA-4129B1C02465}" destId="{58C21F2B-3A34-47EB-BAA5-952EEA2F079C}" srcOrd="2" destOrd="0" presId="urn:microsoft.com/office/officeart/2005/8/layout/orgChart1"/>
    <dgm:cxn modelId="{CA4D855F-FDFD-4B03-9B67-FEA12FB24BF4}" type="presParOf" srcId="{26D0045A-5D57-4863-B9FC-009FE384A6FD}" destId="{3734EBAB-A569-488E-8A6F-3D2A8008D54C}" srcOrd="2" destOrd="0" presId="urn:microsoft.com/office/officeart/2005/8/layout/orgChart1"/>
    <dgm:cxn modelId="{EA42F860-1FC7-4E98-9E07-0BC93FB25A49}" type="presParOf" srcId="{3734EBAB-A569-488E-8A6F-3D2A8008D54C}" destId="{160A06FB-75C3-4697-8EF6-69EB4D0CFE36}" srcOrd="0" destOrd="0" presId="urn:microsoft.com/office/officeart/2005/8/layout/orgChart1"/>
    <dgm:cxn modelId="{540E439F-B9A4-4B05-880A-8A34C287AF9D}" type="presParOf" srcId="{3734EBAB-A569-488E-8A6F-3D2A8008D54C}" destId="{8F249AD2-576A-496E-89D7-9CE162F7866A}" srcOrd="1" destOrd="0" presId="urn:microsoft.com/office/officeart/2005/8/layout/orgChart1"/>
    <dgm:cxn modelId="{29C46B35-13B7-4A0A-BC66-C1821ED0846B}" type="presParOf" srcId="{8F249AD2-576A-496E-89D7-9CE162F7866A}" destId="{6F6329D2-13DB-4AEE-A9FB-9E6BA64F5DAC}" srcOrd="0" destOrd="0" presId="urn:microsoft.com/office/officeart/2005/8/layout/orgChart1"/>
    <dgm:cxn modelId="{A0BF5A71-A346-4EF0-9F3C-766A14CFEEA4}" type="presParOf" srcId="{6F6329D2-13DB-4AEE-A9FB-9E6BA64F5DAC}" destId="{B9E2A16C-1414-47BF-BB34-7C1602D9D9EA}" srcOrd="0" destOrd="0" presId="urn:microsoft.com/office/officeart/2005/8/layout/orgChart1"/>
    <dgm:cxn modelId="{16C5C524-1013-4296-AA48-6C5C02B5948A}" type="presParOf" srcId="{6F6329D2-13DB-4AEE-A9FB-9E6BA64F5DAC}" destId="{6F2ACE56-DFBD-4210-99C9-03B6F8480411}" srcOrd="1" destOrd="0" presId="urn:microsoft.com/office/officeart/2005/8/layout/orgChart1"/>
    <dgm:cxn modelId="{EDFD854E-246F-44EA-869C-0FB893B33216}" type="presParOf" srcId="{8F249AD2-576A-496E-89D7-9CE162F7866A}" destId="{71EDEF31-5033-4D50-86D1-CB6A4CF59938}" srcOrd="1" destOrd="0" presId="urn:microsoft.com/office/officeart/2005/8/layout/orgChart1"/>
    <dgm:cxn modelId="{D4563CC2-6329-4B98-927A-A7F3007AB332}" type="presParOf" srcId="{8F249AD2-576A-496E-89D7-9CE162F7866A}" destId="{F4E93B07-A539-444D-AA18-7506D2FE2B84}" srcOrd="2" destOrd="0" presId="urn:microsoft.com/office/officeart/2005/8/layout/orgChart1"/>
    <dgm:cxn modelId="{9CC7DCFC-3D69-4DB6-8486-3EBF91EBB2B5}" type="presParOf" srcId="{3734EBAB-A569-488E-8A6F-3D2A8008D54C}" destId="{CACA0F1E-8C04-43FB-B79D-2D91A80E68A8}" srcOrd="2" destOrd="0" presId="urn:microsoft.com/office/officeart/2005/8/layout/orgChart1"/>
    <dgm:cxn modelId="{226A62A7-8383-401A-AAB7-8F4189AD98DF}" type="presParOf" srcId="{3734EBAB-A569-488E-8A6F-3D2A8008D54C}" destId="{F0216BA7-88EE-47AE-9014-D88B09F3473A}" srcOrd="3" destOrd="0" presId="urn:microsoft.com/office/officeart/2005/8/layout/orgChart1"/>
    <dgm:cxn modelId="{FF705D02-1E93-49A5-BD7C-9333834B0452}" type="presParOf" srcId="{F0216BA7-88EE-47AE-9014-D88B09F3473A}" destId="{47E0465D-EA4D-451B-A2CD-615997D56FF1}" srcOrd="0" destOrd="0" presId="urn:microsoft.com/office/officeart/2005/8/layout/orgChart1"/>
    <dgm:cxn modelId="{B1C93E44-478A-4B74-8926-D4E6BD5E4387}" type="presParOf" srcId="{47E0465D-EA4D-451B-A2CD-615997D56FF1}" destId="{5CC2070A-4AF3-4A97-BE88-BF2987FE97E5}" srcOrd="0" destOrd="0" presId="urn:microsoft.com/office/officeart/2005/8/layout/orgChart1"/>
    <dgm:cxn modelId="{ACB57763-3C80-4DF5-A6C9-25C58389D555}" type="presParOf" srcId="{47E0465D-EA4D-451B-A2CD-615997D56FF1}" destId="{6BF78870-3DE2-40A9-8D0B-0BD4D196BAAA}" srcOrd="1" destOrd="0" presId="urn:microsoft.com/office/officeart/2005/8/layout/orgChart1"/>
    <dgm:cxn modelId="{E15D888F-C1B0-4063-9055-7746327984BB}" type="presParOf" srcId="{F0216BA7-88EE-47AE-9014-D88B09F3473A}" destId="{5F696042-2E7D-4CAF-9CE1-F9E584216106}" srcOrd="1" destOrd="0" presId="urn:microsoft.com/office/officeart/2005/8/layout/orgChart1"/>
    <dgm:cxn modelId="{088F67A9-2DE1-49F0-A593-4F28350912B2}" type="presParOf" srcId="{F0216BA7-88EE-47AE-9014-D88B09F3473A}" destId="{D3A944B9-12AC-4738-AAAA-69A99F5687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A0F1E-8C04-43FB-B79D-2D91A80E68A8}">
      <dsp:nvSpPr>
        <dsp:cNvPr id="0" name=""/>
        <dsp:cNvSpPr/>
      </dsp:nvSpPr>
      <dsp:spPr>
        <a:xfrm>
          <a:off x="2626249" y="334727"/>
          <a:ext cx="91440" cy="3059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5957"/>
              </a:lnTo>
              <a:lnTo>
                <a:pt x="115558" y="3059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A06FB-75C3-4697-8EF6-69EB4D0CFE36}">
      <dsp:nvSpPr>
        <dsp:cNvPr id="0" name=""/>
        <dsp:cNvSpPr/>
      </dsp:nvSpPr>
      <dsp:spPr>
        <a:xfrm>
          <a:off x="2556411" y="334727"/>
          <a:ext cx="91440" cy="305957"/>
        </a:xfrm>
        <a:custGeom>
          <a:avLst/>
          <a:gdLst/>
          <a:ahLst/>
          <a:cxnLst/>
          <a:rect l="0" t="0" r="0" b="0"/>
          <a:pathLst>
            <a:path>
              <a:moveTo>
                <a:pt x="115558" y="0"/>
              </a:moveTo>
              <a:lnTo>
                <a:pt x="115558" y="305957"/>
              </a:lnTo>
              <a:lnTo>
                <a:pt x="45720" y="3059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04CF5-772B-44F9-8410-1C580D42BDE4}">
      <dsp:nvSpPr>
        <dsp:cNvPr id="0" name=""/>
        <dsp:cNvSpPr/>
      </dsp:nvSpPr>
      <dsp:spPr>
        <a:xfrm>
          <a:off x="2671969" y="334727"/>
          <a:ext cx="804800" cy="611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076"/>
              </a:lnTo>
              <a:lnTo>
                <a:pt x="804800" y="542076"/>
              </a:lnTo>
              <a:lnTo>
                <a:pt x="804800" y="6119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664E9C-2602-4889-997C-2431D14179CE}">
      <dsp:nvSpPr>
        <dsp:cNvPr id="0" name=""/>
        <dsp:cNvSpPr/>
      </dsp:nvSpPr>
      <dsp:spPr>
        <a:xfrm>
          <a:off x="6655233" y="3168157"/>
          <a:ext cx="99768" cy="778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8195"/>
              </a:lnTo>
              <a:lnTo>
                <a:pt x="99768" y="778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AE181-26D4-48B8-9503-E52584C16BD2}">
      <dsp:nvSpPr>
        <dsp:cNvPr id="0" name=""/>
        <dsp:cNvSpPr/>
      </dsp:nvSpPr>
      <dsp:spPr>
        <a:xfrm>
          <a:off x="6655233" y="3168157"/>
          <a:ext cx="99768" cy="305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957"/>
              </a:lnTo>
              <a:lnTo>
                <a:pt x="99768" y="3059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F79E7-C346-4CC7-AFA5-BB16AEC7F7EE}">
      <dsp:nvSpPr>
        <dsp:cNvPr id="0" name=""/>
        <dsp:cNvSpPr/>
      </dsp:nvSpPr>
      <dsp:spPr>
        <a:xfrm>
          <a:off x="6518883" y="2695919"/>
          <a:ext cx="402400" cy="139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38"/>
              </a:lnTo>
              <a:lnTo>
                <a:pt x="402400" y="69838"/>
              </a:lnTo>
              <a:lnTo>
                <a:pt x="402400" y="139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E5FF5-7ECF-490D-AC05-1BEF7F698410}">
      <dsp:nvSpPr>
        <dsp:cNvPr id="0" name=""/>
        <dsp:cNvSpPr/>
      </dsp:nvSpPr>
      <dsp:spPr>
        <a:xfrm>
          <a:off x="5850433" y="3168157"/>
          <a:ext cx="99768" cy="778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8195"/>
              </a:lnTo>
              <a:lnTo>
                <a:pt x="99768" y="778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299D7-1A17-4534-94A0-7B5F46E0954D}">
      <dsp:nvSpPr>
        <dsp:cNvPr id="0" name=""/>
        <dsp:cNvSpPr/>
      </dsp:nvSpPr>
      <dsp:spPr>
        <a:xfrm>
          <a:off x="5850433" y="3168157"/>
          <a:ext cx="99768" cy="305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957"/>
              </a:lnTo>
              <a:lnTo>
                <a:pt x="99768" y="3059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A432F-B486-4DF8-92B3-44FB1B50277D}">
      <dsp:nvSpPr>
        <dsp:cNvPr id="0" name=""/>
        <dsp:cNvSpPr/>
      </dsp:nvSpPr>
      <dsp:spPr>
        <a:xfrm>
          <a:off x="6116482" y="2695919"/>
          <a:ext cx="402400" cy="139676"/>
        </a:xfrm>
        <a:custGeom>
          <a:avLst/>
          <a:gdLst/>
          <a:ahLst/>
          <a:cxnLst/>
          <a:rect l="0" t="0" r="0" b="0"/>
          <a:pathLst>
            <a:path>
              <a:moveTo>
                <a:pt x="402400" y="0"/>
              </a:moveTo>
              <a:lnTo>
                <a:pt x="402400" y="69838"/>
              </a:lnTo>
              <a:lnTo>
                <a:pt x="0" y="69838"/>
              </a:lnTo>
              <a:lnTo>
                <a:pt x="0" y="139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9F573-EC7B-4920-92D6-7E09066CDAC6}">
      <dsp:nvSpPr>
        <dsp:cNvPr id="0" name=""/>
        <dsp:cNvSpPr/>
      </dsp:nvSpPr>
      <dsp:spPr>
        <a:xfrm>
          <a:off x="4624941" y="2223681"/>
          <a:ext cx="1893941" cy="139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38"/>
              </a:lnTo>
              <a:lnTo>
                <a:pt x="1893941" y="69838"/>
              </a:lnTo>
              <a:lnTo>
                <a:pt x="1893941" y="139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3A2B2-1472-404A-BD0D-399C9517EB86}">
      <dsp:nvSpPr>
        <dsp:cNvPr id="0" name=""/>
        <dsp:cNvSpPr/>
      </dsp:nvSpPr>
      <dsp:spPr>
        <a:xfrm>
          <a:off x="5045632" y="3168157"/>
          <a:ext cx="99768" cy="778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8195"/>
              </a:lnTo>
              <a:lnTo>
                <a:pt x="99768" y="778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D3F70-37BE-4137-B112-5E3AB0315CB0}">
      <dsp:nvSpPr>
        <dsp:cNvPr id="0" name=""/>
        <dsp:cNvSpPr/>
      </dsp:nvSpPr>
      <dsp:spPr>
        <a:xfrm>
          <a:off x="5045632" y="3168157"/>
          <a:ext cx="99768" cy="305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957"/>
              </a:lnTo>
              <a:lnTo>
                <a:pt x="99768" y="3059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6C320-3BF9-423C-A92F-126A3CF1DC34}">
      <dsp:nvSpPr>
        <dsp:cNvPr id="0" name=""/>
        <dsp:cNvSpPr/>
      </dsp:nvSpPr>
      <dsp:spPr>
        <a:xfrm>
          <a:off x="4909282" y="2695919"/>
          <a:ext cx="402400" cy="139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38"/>
              </a:lnTo>
              <a:lnTo>
                <a:pt x="402400" y="69838"/>
              </a:lnTo>
              <a:lnTo>
                <a:pt x="402400" y="139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E12CB-8DF7-4BDE-A4DC-5CCA2DFDA678}">
      <dsp:nvSpPr>
        <dsp:cNvPr id="0" name=""/>
        <dsp:cNvSpPr/>
      </dsp:nvSpPr>
      <dsp:spPr>
        <a:xfrm>
          <a:off x="4240832" y="3168157"/>
          <a:ext cx="99768" cy="778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8195"/>
              </a:lnTo>
              <a:lnTo>
                <a:pt x="99768" y="778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C474E-6661-4F79-98EB-266475006CC2}">
      <dsp:nvSpPr>
        <dsp:cNvPr id="0" name=""/>
        <dsp:cNvSpPr/>
      </dsp:nvSpPr>
      <dsp:spPr>
        <a:xfrm>
          <a:off x="4240832" y="3168157"/>
          <a:ext cx="99768" cy="305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957"/>
              </a:lnTo>
              <a:lnTo>
                <a:pt x="99768" y="3059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5EF4B-DBC2-4985-B4E0-55E2A4EEC89C}">
      <dsp:nvSpPr>
        <dsp:cNvPr id="0" name=""/>
        <dsp:cNvSpPr/>
      </dsp:nvSpPr>
      <dsp:spPr>
        <a:xfrm>
          <a:off x="4506881" y="2695919"/>
          <a:ext cx="402400" cy="139676"/>
        </a:xfrm>
        <a:custGeom>
          <a:avLst/>
          <a:gdLst/>
          <a:ahLst/>
          <a:cxnLst/>
          <a:rect l="0" t="0" r="0" b="0"/>
          <a:pathLst>
            <a:path>
              <a:moveTo>
                <a:pt x="402400" y="0"/>
              </a:moveTo>
              <a:lnTo>
                <a:pt x="402400" y="69838"/>
              </a:lnTo>
              <a:lnTo>
                <a:pt x="0" y="69838"/>
              </a:lnTo>
              <a:lnTo>
                <a:pt x="0" y="139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494A7-C1EC-4A2F-B623-AA311DE0C1BC}">
      <dsp:nvSpPr>
        <dsp:cNvPr id="0" name=""/>
        <dsp:cNvSpPr/>
      </dsp:nvSpPr>
      <dsp:spPr>
        <a:xfrm>
          <a:off x="4624941" y="2223681"/>
          <a:ext cx="284340" cy="139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38"/>
              </a:lnTo>
              <a:lnTo>
                <a:pt x="284340" y="69838"/>
              </a:lnTo>
              <a:lnTo>
                <a:pt x="284340" y="139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0901F-C415-4EA8-9445-AE75A4DA86C0}">
      <dsp:nvSpPr>
        <dsp:cNvPr id="0" name=""/>
        <dsp:cNvSpPr/>
      </dsp:nvSpPr>
      <dsp:spPr>
        <a:xfrm>
          <a:off x="3269750" y="2695919"/>
          <a:ext cx="99768" cy="778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8195"/>
              </a:lnTo>
              <a:lnTo>
                <a:pt x="99768" y="778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D7516-BE00-45B9-A968-ADDED26B7079}">
      <dsp:nvSpPr>
        <dsp:cNvPr id="0" name=""/>
        <dsp:cNvSpPr/>
      </dsp:nvSpPr>
      <dsp:spPr>
        <a:xfrm>
          <a:off x="3269750" y="2695919"/>
          <a:ext cx="99768" cy="305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957"/>
              </a:lnTo>
              <a:lnTo>
                <a:pt x="99768" y="3059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5D233-672A-4B10-B289-90637875DC11}">
      <dsp:nvSpPr>
        <dsp:cNvPr id="0" name=""/>
        <dsp:cNvSpPr/>
      </dsp:nvSpPr>
      <dsp:spPr>
        <a:xfrm>
          <a:off x="3535800" y="2223681"/>
          <a:ext cx="1089141" cy="139676"/>
        </a:xfrm>
        <a:custGeom>
          <a:avLst/>
          <a:gdLst/>
          <a:ahLst/>
          <a:cxnLst/>
          <a:rect l="0" t="0" r="0" b="0"/>
          <a:pathLst>
            <a:path>
              <a:moveTo>
                <a:pt x="1089141" y="0"/>
              </a:moveTo>
              <a:lnTo>
                <a:pt x="1089141" y="69838"/>
              </a:lnTo>
              <a:lnTo>
                <a:pt x="0" y="69838"/>
              </a:lnTo>
              <a:lnTo>
                <a:pt x="0" y="139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C2AEA-1DB2-4C78-A13A-5E8B54B4CE30}">
      <dsp:nvSpPr>
        <dsp:cNvPr id="0" name=""/>
        <dsp:cNvSpPr/>
      </dsp:nvSpPr>
      <dsp:spPr>
        <a:xfrm>
          <a:off x="2464949" y="2695919"/>
          <a:ext cx="99768" cy="778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8195"/>
              </a:lnTo>
              <a:lnTo>
                <a:pt x="99768" y="778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13A88-33C1-4B6E-91C7-9A06DD825A1E}">
      <dsp:nvSpPr>
        <dsp:cNvPr id="0" name=""/>
        <dsp:cNvSpPr/>
      </dsp:nvSpPr>
      <dsp:spPr>
        <a:xfrm>
          <a:off x="2464949" y="2695919"/>
          <a:ext cx="99768" cy="305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957"/>
              </a:lnTo>
              <a:lnTo>
                <a:pt x="99768" y="3059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F2DD4-8E8F-414E-952B-5130E4763876}">
      <dsp:nvSpPr>
        <dsp:cNvPr id="0" name=""/>
        <dsp:cNvSpPr/>
      </dsp:nvSpPr>
      <dsp:spPr>
        <a:xfrm>
          <a:off x="2730999" y="2223681"/>
          <a:ext cx="1893941" cy="139676"/>
        </a:xfrm>
        <a:custGeom>
          <a:avLst/>
          <a:gdLst/>
          <a:ahLst/>
          <a:cxnLst/>
          <a:rect l="0" t="0" r="0" b="0"/>
          <a:pathLst>
            <a:path>
              <a:moveTo>
                <a:pt x="1893941" y="0"/>
              </a:moveTo>
              <a:lnTo>
                <a:pt x="1893941" y="69838"/>
              </a:lnTo>
              <a:lnTo>
                <a:pt x="0" y="69838"/>
              </a:lnTo>
              <a:lnTo>
                <a:pt x="0" y="139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B3525-47E4-4457-9482-163AFE4EF8CC}">
      <dsp:nvSpPr>
        <dsp:cNvPr id="0" name=""/>
        <dsp:cNvSpPr/>
      </dsp:nvSpPr>
      <dsp:spPr>
        <a:xfrm>
          <a:off x="3074370" y="1751442"/>
          <a:ext cx="1550571" cy="139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38"/>
              </a:lnTo>
              <a:lnTo>
                <a:pt x="1550571" y="69838"/>
              </a:lnTo>
              <a:lnTo>
                <a:pt x="1550571" y="139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886F0-638E-43C3-B164-138467E4702B}">
      <dsp:nvSpPr>
        <dsp:cNvPr id="0" name=""/>
        <dsp:cNvSpPr/>
      </dsp:nvSpPr>
      <dsp:spPr>
        <a:xfrm>
          <a:off x="1660149" y="2695919"/>
          <a:ext cx="99768" cy="778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8195"/>
              </a:lnTo>
              <a:lnTo>
                <a:pt x="99768" y="778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D41E8-D114-4FF5-A95B-92E392980C6E}">
      <dsp:nvSpPr>
        <dsp:cNvPr id="0" name=""/>
        <dsp:cNvSpPr/>
      </dsp:nvSpPr>
      <dsp:spPr>
        <a:xfrm>
          <a:off x="1660149" y="2695919"/>
          <a:ext cx="99768" cy="305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957"/>
              </a:lnTo>
              <a:lnTo>
                <a:pt x="99768" y="3059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01720-7674-4677-AE28-E1D70A695F2D}">
      <dsp:nvSpPr>
        <dsp:cNvPr id="0" name=""/>
        <dsp:cNvSpPr/>
      </dsp:nvSpPr>
      <dsp:spPr>
        <a:xfrm>
          <a:off x="1523798" y="2223681"/>
          <a:ext cx="402400" cy="139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38"/>
              </a:lnTo>
              <a:lnTo>
                <a:pt x="402400" y="69838"/>
              </a:lnTo>
              <a:lnTo>
                <a:pt x="402400" y="139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27D1F-D722-4800-98E2-18E414B47B26}">
      <dsp:nvSpPr>
        <dsp:cNvPr id="0" name=""/>
        <dsp:cNvSpPr/>
      </dsp:nvSpPr>
      <dsp:spPr>
        <a:xfrm>
          <a:off x="855348" y="2695919"/>
          <a:ext cx="99768" cy="778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8195"/>
              </a:lnTo>
              <a:lnTo>
                <a:pt x="99768" y="778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85820-D5E5-48C0-9C97-F0F79623554F}">
      <dsp:nvSpPr>
        <dsp:cNvPr id="0" name=""/>
        <dsp:cNvSpPr/>
      </dsp:nvSpPr>
      <dsp:spPr>
        <a:xfrm>
          <a:off x="855348" y="2695919"/>
          <a:ext cx="99768" cy="305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957"/>
              </a:lnTo>
              <a:lnTo>
                <a:pt x="99768" y="3059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8CFAF-1696-4884-ABD8-543E7058CF2C}">
      <dsp:nvSpPr>
        <dsp:cNvPr id="0" name=""/>
        <dsp:cNvSpPr/>
      </dsp:nvSpPr>
      <dsp:spPr>
        <a:xfrm>
          <a:off x="1121398" y="2223681"/>
          <a:ext cx="402400" cy="139676"/>
        </a:xfrm>
        <a:custGeom>
          <a:avLst/>
          <a:gdLst/>
          <a:ahLst/>
          <a:cxnLst/>
          <a:rect l="0" t="0" r="0" b="0"/>
          <a:pathLst>
            <a:path>
              <a:moveTo>
                <a:pt x="402400" y="0"/>
              </a:moveTo>
              <a:lnTo>
                <a:pt x="402400" y="69838"/>
              </a:lnTo>
              <a:lnTo>
                <a:pt x="0" y="69838"/>
              </a:lnTo>
              <a:lnTo>
                <a:pt x="0" y="139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DB92E-42DF-4A65-88F6-FCAE7C71B492}">
      <dsp:nvSpPr>
        <dsp:cNvPr id="0" name=""/>
        <dsp:cNvSpPr/>
      </dsp:nvSpPr>
      <dsp:spPr>
        <a:xfrm>
          <a:off x="1523798" y="1751442"/>
          <a:ext cx="1550571" cy="139676"/>
        </a:xfrm>
        <a:custGeom>
          <a:avLst/>
          <a:gdLst/>
          <a:ahLst/>
          <a:cxnLst/>
          <a:rect l="0" t="0" r="0" b="0"/>
          <a:pathLst>
            <a:path>
              <a:moveTo>
                <a:pt x="1550571" y="0"/>
              </a:moveTo>
              <a:lnTo>
                <a:pt x="1550571" y="69838"/>
              </a:lnTo>
              <a:lnTo>
                <a:pt x="0" y="69838"/>
              </a:lnTo>
              <a:lnTo>
                <a:pt x="0" y="139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9D330-DBF3-4EF5-A2BC-D40E3C31B2A8}">
      <dsp:nvSpPr>
        <dsp:cNvPr id="0" name=""/>
        <dsp:cNvSpPr/>
      </dsp:nvSpPr>
      <dsp:spPr>
        <a:xfrm>
          <a:off x="2671969" y="1279204"/>
          <a:ext cx="402400" cy="139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38"/>
              </a:lnTo>
              <a:lnTo>
                <a:pt x="402400" y="69838"/>
              </a:lnTo>
              <a:lnTo>
                <a:pt x="402400" y="139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E56BC-B209-4A83-8016-3218EC05CDCA}">
      <dsp:nvSpPr>
        <dsp:cNvPr id="0" name=""/>
        <dsp:cNvSpPr/>
      </dsp:nvSpPr>
      <dsp:spPr>
        <a:xfrm>
          <a:off x="2269569" y="1279204"/>
          <a:ext cx="402400" cy="139676"/>
        </a:xfrm>
        <a:custGeom>
          <a:avLst/>
          <a:gdLst/>
          <a:ahLst/>
          <a:cxnLst/>
          <a:rect l="0" t="0" r="0" b="0"/>
          <a:pathLst>
            <a:path>
              <a:moveTo>
                <a:pt x="402400" y="0"/>
              </a:moveTo>
              <a:lnTo>
                <a:pt x="402400" y="69838"/>
              </a:lnTo>
              <a:lnTo>
                <a:pt x="0" y="69838"/>
              </a:lnTo>
              <a:lnTo>
                <a:pt x="0" y="1396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E9486-ABA0-4C0E-94CC-A10C7876B7A1}">
      <dsp:nvSpPr>
        <dsp:cNvPr id="0" name=""/>
        <dsp:cNvSpPr/>
      </dsp:nvSpPr>
      <dsp:spPr>
        <a:xfrm>
          <a:off x="2626249" y="334727"/>
          <a:ext cx="91440" cy="6119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19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645E8-E9FB-4035-89B3-08B07058546D}">
      <dsp:nvSpPr>
        <dsp:cNvPr id="0" name=""/>
        <dsp:cNvSpPr/>
      </dsp:nvSpPr>
      <dsp:spPr>
        <a:xfrm>
          <a:off x="1867169" y="334727"/>
          <a:ext cx="804800" cy="611914"/>
        </a:xfrm>
        <a:custGeom>
          <a:avLst/>
          <a:gdLst/>
          <a:ahLst/>
          <a:cxnLst/>
          <a:rect l="0" t="0" r="0" b="0"/>
          <a:pathLst>
            <a:path>
              <a:moveTo>
                <a:pt x="804800" y="0"/>
              </a:moveTo>
              <a:lnTo>
                <a:pt x="804800" y="542076"/>
              </a:lnTo>
              <a:lnTo>
                <a:pt x="0" y="542076"/>
              </a:lnTo>
              <a:lnTo>
                <a:pt x="0" y="6119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CCE31-BA15-4107-A3B8-D42FF4239C0A}">
      <dsp:nvSpPr>
        <dsp:cNvPr id="0" name=""/>
        <dsp:cNvSpPr/>
      </dsp:nvSpPr>
      <dsp:spPr>
        <a:xfrm>
          <a:off x="2339407" y="2165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Farm</a:t>
          </a:r>
          <a:endParaRPr lang="en-US" sz="900" kern="1200" dirty="0"/>
        </a:p>
      </dsp:txBody>
      <dsp:txXfrm>
        <a:off x="2339407" y="2165"/>
        <a:ext cx="665124" cy="332562"/>
      </dsp:txXfrm>
    </dsp:sp>
    <dsp:sp modelId="{EFB14B9D-4B66-45F8-B6FD-343388B4BD79}">
      <dsp:nvSpPr>
        <dsp:cNvPr id="0" name=""/>
        <dsp:cNvSpPr/>
      </dsp:nvSpPr>
      <dsp:spPr>
        <a:xfrm>
          <a:off x="1534607" y="946642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Web Application</a:t>
          </a:r>
          <a:endParaRPr lang="en-US" sz="900" kern="1200" dirty="0"/>
        </a:p>
      </dsp:txBody>
      <dsp:txXfrm>
        <a:off x="1534607" y="946642"/>
        <a:ext cx="665124" cy="332562"/>
      </dsp:txXfrm>
    </dsp:sp>
    <dsp:sp modelId="{C4BB78AB-7AFA-49B0-B068-F4D3B9C9AEAF}">
      <dsp:nvSpPr>
        <dsp:cNvPr id="0" name=""/>
        <dsp:cNvSpPr/>
      </dsp:nvSpPr>
      <dsp:spPr>
        <a:xfrm>
          <a:off x="2339407" y="946642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Web Application</a:t>
          </a:r>
          <a:endParaRPr lang="en-US" sz="900" kern="1200" dirty="0"/>
        </a:p>
      </dsp:txBody>
      <dsp:txXfrm>
        <a:off x="2339407" y="946642"/>
        <a:ext cx="665124" cy="332562"/>
      </dsp:txXfrm>
    </dsp:sp>
    <dsp:sp modelId="{0E83C44D-E9BB-4501-9EB2-AF349111884A}">
      <dsp:nvSpPr>
        <dsp:cNvPr id="0" name=""/>
        <dsp:cNvSpPr/>
      </dsp:nvSpPr>
      <dsp:spPr>
        <a:xfrm>
          <a:off x="1937007" y="1418880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Site Collection</a:t>
          </a:r>
          <a:endParaRPr lang="en-US" sz="900" kern="1200" dirty="0"/>
        </a:p>
      </dsp:txBody>
      <dsp:txXfrm>
        <a:off x="1937007" y="1418880"/>
        <a:ext cx="665124" cy="332562"/>
      </dsp:txXfrm>
    </dsp:sp>
    <dsp:sp modelId="{0D745C19-CC39-4BF3-B7C1-CD65C41E44EA}">
      <dsp:nvSpPr>
        <dsp:cNvPr id="0" name=""/>
        <dsp:cNvSpPr/>
      </dsp:nvSpPr>
      <dsp:spPr>
        <a:xfrm>
          <a:off x="2741807" y="1418880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Site Collection</a:t>
          </a:r>
          <a:endParaRPr lang="en-US" sz="900" kern="1200" dirty="0"/>
        </a:p>
      </dsp:txBody>
      <dsp:txXfrm>
        <a:off x="2741807" y="1418880"/>
        <a:ext cx="665124" cy="332562"/>
      </dsp:txXfrm>
    </dsp:sp>
    <dsp:sp modelId="{C61D9B0A-DFA4-4EB7-8907-2A41C8574C0C}">
      <dsp:nvSpPr>
        <dsp:cNvPr id="0" name=""/>
        <dsp:cNvSpPr/>
      </dsp:nvSpPr>
      <dsp:spPr>
        <a:xfrm>
          <a:off x="1191236" y="1891118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Site</a:t>
          </a:r>
          <a:endParaRPr lang="en-US" sz="900" kern="1200" dirty="0"/>
        </a:p>
      </dsp:txBody>
      <dsp:txXfrm>
        <a:off x="1191236" y="1891118"/>
        <a:ext cx="665124" cy="332562"/>
      </dsp:txXfrm>
    </dsp:sp>
    <dsp:sp modelId="{F7F5534E-811B-4F55-9391-A0BB9DDD6F8F}">
      <dsp:nvSpPr>
        <dsp:cNvPr id="0" name=""/>
        <dsp:cNvSpPr/>
      </dsp:nvSpPr>
      <dsp:spPr>
        <a:xfrm>
          <a:off x="788836" y="2363357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List</a:t>
          </a:r>
          <a:endParaRPr lang="en-US" sz="900" kern="1200" dirty="0"/>
        </a:p>
      </dsp:txBody>
      <dsp:txXfrm>
        <a:off x="788836" y="2363357"/>
        <a:ext cx="665124" cy="332562"/>
      </dsp:txXfrm>
    </dsp:sp>
    <dsp:sp modelId="{855E2A53-3439-4DF5-BCA3-618CA831F45E}">
      <dsp:nvSpPr>
        <dsp:cNvPr id="0" name=""/>
        <dsp:cNvSpPr/>
      </dsp:nvSpPr>
      <dsp:spPr>
        <a:xfrm>
          <a:off x="955117" y="2835595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Item</a:t>
          </a:r>
          <a:endParaRPr lang="en-US" sz="900" kern="1200" dirty="0"/>
        </a:p>
      </dsp:txBody>
      <dsp:txXfrm>
        <a:off x="955117" y="2835595"/>
        <a:ext cx="665124" cy="332562"/>
      </dsp:txXfrm>
    </dsp:sp>
    <dsp:sp modelId="{18FA7432-6F2B-4A0E-A40B-55194C7DDFBF}">
      <dsp:nvSpPr>
        <dsp:cNvPr id="0" name=""/>
        <dsp:cNvSpPr/>
      </dsp:nvSpPr>
      <dsp:spPr>
        <a:xfrm>
          <a:off x="955117" y="3307833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Item</a:t>
          </a:r>
          <a:endParaRPr lang="en-US" sz="900" kern="1200" dirty="0"/>
        </a:p>
      </dsp:txBody>
      <dsp:txXfrm>
        <a:off x="955117" y="3307833"/>
        <a:ext cx="665124" cy="332562"/>
      </dsp:txXfrm>
    </dsp:sp>
    <dsp:sp modelId="{6CC5204F-6872-48F0-804F-C5798960D89E}">
      <dsp:nvSpPr>
        <dsp:cNvPr id="0" name=""/>
        <dsp:cNvSpPr/>
      </dsp:nvSpPr>
      <dsp:spPr>
        <a:xfrm>
          <a:off x="1593636" y="2363357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List</a:t>
          </a:r>
          <a:endParaRPr lang="en-US" sz="900" kern="1200" dirty="0"/>
        </a:p>
      </dsp:txBody>
      <dsp:txXfrm>
        <a:off x="1593636" y="2363357"/>
        <a:ext cx="665124" cy="332562"/>
      </dsp:txXfrm>
    </dsp:sp>
    <dsp:sp modelId="{BCEB6C77-6063-4A13-84CB-982329833621}">
      <dsp:nvSpPr>
        <dsp:cNvPr id="0" name=""/>
        <dsp:cNvSpPr/>
      </dsp:nvSpPr>
      <dsp:spPr>
        <a:xfrm>
          <a:off x="1759917" y="2835595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Item</a:t>
          </a:r>
          <a:endParaRPr lang="en-US" sz="900" kern="1200" dirty="0"/>
        </a:p>
      </dsp:txBody>
      <dsp:txXfrm>
        <a:off x="1759917" y="2835595"/>
        <a:ext cx="665124" cy="332562"/>
      </dsp:txXfrm>
    </dsp:sp>
    <dsp:sp modelId="{05A2A416-55B1-44CD-88BB-F7F144E0FDBB}">
      <dsp:nvSpPr>
        <dsp:cNvPr id="0" name=""/>
        <dsp:cNvSpPr/>
      </dsp:nvSpPr>
      <dsp:spPr>
        <a:xfrm>
          <a:off x="1759917" y="3307833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Item</a:t>
          </a:r>
          <a:endParaRPr lang="en-US" sz="900" kern="1200" dirty="0"/>
        </a:p>
      </dsp:txBody>
      <dsp:txXfrm>
        <a:off x="1759917" y="3307833"/>
        <a:ext cx="665124" cy="332562"/>
      </dsp:txXfrm>
    </dsp:sp>
    <dsp:sp modelId="{01E7E319-416C-42DD-8B49-B04E6948DE60}">
      <dsp:nvSpPr>
        <dsp:cNvPr id="0" name=""/>
        <dsp:cNvSpPr/>
      </dsp:nvSpPr>
      <dsp:spPr>
        <a:xfrm>
          <a:off x="4292379" y="1891118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Site</a:t>
          </a:r>
          <a:endParaRPr lang="en-US" sz="900" kern="1200" dirty="0"/>
        </a:p>
      </dsp:txBody>
      <dsp:txXfrm>
        <a:off x="4292379" y="1891118"/>
        <a:ext cx="665124" cy="332562"/>
      </dsp:txXfrm>
    </dsp:sp>
    <dsp:sp modelId="{3D772113-F0C9-4020-852F-E9B7EEE0B4F9}">
      <dsp:nvSpPr>
        <dsp:cNvPr id="0" name=""/>
        <dsp:cNvSpPr/>
      </dsp:nvSpPr>
      <dsp:spPr>
        <a:xfrm>
          <a:off x="2398437" y="2363357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List</a:t>
          </a:r>
          <a:endParaRPr lang="en-US" sz="900" kern="1200" dirty="0"/>
        </a:p>
      </dsp:txBody>
      <dsp:txXfrm>
        <a:off x="2398437" y="2363357"/>
        <a:ext cx="665124" cy="332562"/>
      </dsp:txXfrm>
    </dsp:sp>
    <dsp:sp modelId="{8E5798EF-574C-4B5A-9C73-63B7DA779D59}">
      <dsp:nvSpPr>
        <dsp:cNvPr id="0" name=""/>
        <dsp:cNvSpPr/>
      </dsp:nvSpPr>
      <dsp:spPr>
        <a:xfrm>
          <a:off x="2564718" y="2835595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Item</a:t>
          </a:r>
          <a:endParaRPr lang="en-US" sz="900" kern="1200" dirty="0"/>
        </a:p>
      </dsp:txBody>
      <dsp:txXfrm>
        <a:off x="2564718" y="2835595"/>
        <a:ext cx="665124" cy="332562"/>
      </dsp:txXfrm>
    </dsp:sp>
    <dsp:sp modelId="{04EE0703-3A7E-460B-9FCB-CFCB5FA6360E}">
      <dsp:nvSpPr>
        <dsp:cNvPr id="0" name=""/>
        <dsp:cNvSpPr/>
      </dsp:nvSpPr>
      <dsp:spPr>
        <a:xfrm>
          <a:off x="2564718" y="3307833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Item</a:t>
          </a:r>
          <a:endParaRPr lang="en-US" sz="900" kern="1200" dirty="0"/>
        </a:p>
      </dsp:txBody>
      <dsp:txXfrm>
        <a:off x="2564718" y="3307833"/>
        <a:ext cx="665124" cy="332562"/>
      </dsp:txXfrm>
    </dsp:sp>
    <dsp:sp modelId="{1B914DCD-21D4-42AE-A3BC-8E4ECC6EAB58}">
      <dsp:nvSpPr>
        <dsp:cNvPr id="0" name=""/>
        <dsp:cNvSpPr/>
      </dsp:nvSpPr>
      <dsp:spPr>
        <a:xfrm>
          <a:off x="3203237" y="2363357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List</a:t>
          </a:r>
          <a:endParaRPr lang="en-US" sz="900" kern="1200" dirty="0"/>
        </a:p>
      </dsp:txBody>
      <dsp:txXfrm>
        <a:off x="3203237" y="2363357"/>
        <a:ext cx="665124" cy="332562"/>
      </dsp:txXfrm>
    </dsp:sp>
    <dsp:sp modelId="{BC3B5BAC-8285-48B0-8F70-51FEF54238AD}">
      <dsp:nvSpPr>
        <dsp:cNvPr id="0" name=""/>
        <dsp:cNvSpPr/>
      </dsp:nvSpPr>
      <dsp:spPr>
        <a:xfrm>
          <a:off x="3369519" y="2835595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Item</a:t>
          </a:r>
          <a:endParaRPr lang="en-US" sz="900" kern="1200" dirty="0"/>
        </a:p>
      </dsp:txBody>
      <dsp:txXfrm>
        <a:off x="3369519" y="2835595"/>
        <a:ext cx="665124" cy="332562"/>
      </dsp:txXfrm>
    </dsp:sp>
    <dsp:sp modelId="{66C67116-A1CE-4401-80A9-AA57F3E01CD7}">
      <dsp:nvSpPr>
        <dsp:cNvPr id="0" name=""/>
        <dsp:cNvSpPr/>
      </dsp:nvSpPr>
      <dsp:spPr>
        <a:xfrm>
          <a:off x="3369519" y="3307833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Item</a:t>
          </a:r>
          <a:endParaRPr lang="en-US" sz="900" kern="1200" dirty="0"/>
        </a:p>
      </dsp:txBody>
      <dsp:txXfrm>
        <a:off x="3369519" y="3307833"/>
        <a:ext cx="665124" cy="332562"/>
      </dsp:txXfrm>
    </dsp:sp>
    <dsp:sp modelId="{9400E059-9F49-4CCE-9098-1396B885BE06}">
      <dsp:nvSpPr>
        <dsp:cNvPr id="0" name=""/>
        <dsp:cNvSpPr/>
      </dsp:nvSpPr>
      <dsp:spPr>
        <a:xfrm>
          <a:off x="4576719" y="2363357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Site</a:t>
          </a:r>
          <a:endParaRPr lang="en-US" sz="900" kern="1200" dirty="0"/>
        </a:p>
      </dsp:txBody>
      <dsp:txXfrm>
        <a:off x="4576719" y="2363357"/>
        <a:ext cx="665124" cy="332562"/>
      </dsp:txXfrm>
    </dsp:sp>
    <dsp:sp modelId="{CF859B79-5C04-49B0-AD4A-912923B9199B}">
      <dsp:nvSpPr>
        <dsp:cNvPr id="0" name=""/>
        <dsp:cNvSpPr/>
      </dsp:nvSpPr>
      <dsp:spPr>
        <a:xfrm>
          <a:off x="4174319" y="2835595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List</a:t>
          </a:r>
          <a:endParaRPr lang="en-US" sz="900" kern="1200" dirty="0"/>
        </a:p>
      </dsp:txBody>
      <dsp:txXfrm>
        <a:off x="4174319" y="2835595"/>
        <a:ext cx="665124" cy="332562"/>
      </dsp:txXfrm>
    </dsp:sp>
    <dsp:sp modelId="{8FA575FC-611D-4797-9B55-97A5DFFD25B0}">
      <dsp:nvSpPr>
        <dsp:cNvPr id="0" name=""/>
        <dsp:cNvSpPr/>
      </dsp:nvSpPr>
      <dsp:spPr>
        <a:xfrm>
          <a:off x="4340600" y="3307833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Item</a:t>
          </a:r>
          <a:endParaRPr lang="en-US" sz="900" kern="1200" dirty="0"/>
        </a:p>
      </dsp:txBody>
      <dsp:txXfrm>
        <a:off x="4340600" y="3307833"/>
        <a:ext cx="665124" cy="332562"/>
      </dsp:txXfrm>
    </dsp:sp>
    <dsp:sp modelId="{8EC6D2AA-2456-492D-ACD7-8F1B4A85D189}">
      <dsp:nvSpPr>
        <dsp:cNvPr id="0" name=""/>
        <dsp:cNvSpPr/>
      </dsp:nvSpPr>
      <dsp:spPr>
        <a:xfrm>
          <a:off x="4340600" y="3780072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Item</a:t>
          </a:r>
          <a:endParaRPr lang="en-US" sz="900" kern="1200" dirty="0"/>
        </a:p>
      </dsp:txBody>
      <dsp:txXfrm>
        <a:off x="4340600" y="3780072"/>
        <a:ext cx="665124" cy="332562"/>
      </dsp:txXfrm>
    </dsp:sp>
    <dsp:sp modelId="{4D4FE625-9B9A-48EA-AB89-3017CEB8FE49}">
      <dsp:nvSpPr>
        <dsp:cNvPr id="0" name=""/>
        <dsp:cNvSpPr/>
      </dsp:nvSpPr>
      <dsp:spPr>
        <a:xfrm>
          <a:off x="4979120" y="2835595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List</a:t>
          </a:r>
          <a:endParaRPr lang="en-US" sz="900" kern="1200" dirty="0"/>
        </a:p>
      </dsp:txBody>
      <dsp:txXfrm>
        <a:off x="4979120" y="2835595"/>
        <a:ext cx="665124" cy="332562"/>
      </dsp:txXfrm>
    </dsp:sp>
    <dsp:sp modelId="{47B74C6F-B7BA-43F9-9493-444D731C83C1}">
      <dsp:nvSpPr>
        <dsp:cNvPr id="0" name=""/>
        <dsp:cNvSpPr/>
      </dsp:nvSpPr>
      <dsp:spPr>
        <a:xfrm>
          <a:off x="5145401" y="3307833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Item</a:t>
          </a:r>
          <a:endParaRPr lang="en-US" sz="900" kern="1200" dirty="0"/>
        </a:p>
      </dsp:txBody>
      <dsp:txXfrm>
        <a:off x="5145401" y="3307833"/>
        <a:ext cx="665124" cy="332562"/>
      </dsp:txXfrm>
    </dsp:sp>
    <dsp:sp modelId="{A8EE2397-EECC-44BE-B58B-8E945857297A}">
      <dsp:nvSpPr>
        <dsp:cNvPr id="0" name=""/>
        <dsp:cNvSpPr/>
      </dsp:nvSpPr>
      <dsp:spPr>
        <a:xfrm>
          <a:off x="5145401" y="3780072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Item</a:t>
          </a:r>
          <a:endParaRPr lang="en-US" sz="900" kern="1200" dirty="0"/>
        </a:p>
      </dsp:txBody>
      <dsp:txXfrm>
        <a:off x="5145401" y="3780072"/>
        <a:ext cx="665124" cy="332562"/>
      </dsp:txXfrm>
    </dsp:sp>
    <dsp:sp modelId="{3509D932-7DA6-4834-AB32-65152A08DCAC}">
      <dsp:nvSpPr>
        <dsp:cNvPr id="0" name=""/>
        <dsp:cNvSpPr/>
      </dsp:nvSpPr>
      <dsp:spPr>
        <a:xfrm>
          <a:off x="6186320" y="2363357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Site</a:t>
          </a:r>
          <a:endParaRPr lang="en-US" sz="900" kern="1200" dirty="0"/>
        </a:p>
      </dsp:txBody>
      <dsp:txXfrm>
        <a:off x="6186320" y="2363357"/>
        <a:ext cx="665124" cy="332562"/>
      </dsp:txXfrm>
    </dsp:sp>
    <dsp:sp modelId="{66BC356A-1650-4A1D-A11C-A5C2433E2397}">
      <dsp:nvSpPr>
        <dsp:cNvPr id="0" name=""/>
        <dsp:cNvSpPr/>
      </dsp:nvSpPr>
      <dsp:spPr>
        <a:xfrm>
          <a:off x="5783920" y="2835595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List</a:t>
          </a:r>
          <a:endParaRPr lang="en-US" sz="900" kern="1200" dirty="0"/>
        </a:p>
      </dsp:txBody>
      <dsp:txXfrm>
        <a:off x="5783920" y="2835595"/>
        <a:ext cx="665124" cy="332562"/>
      </dsp:txXfrm>
    </dsp:sp>
    <dsp:sp modelId="{4464F11A-6A73-4B4E-A3BB-182C5D5FDA40}">
      <dsp:nvSpPr>
        <dsp:cNvPr id="0" name=""/>
        <dsp:cNvSpPr/>
      </dsp:nvSpPr>
      <dsp:spPr>
        <a:xfrm>
          <a:off x="5950201" y="3307833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Item</a:t>
          </a:r>
          <a:endParaRPr lang="en-US" sz="900" kern="1200" dirty="0"/>
        </a:p>
      </dsp:txBody>
      <dsp:txXfrm>
        <a:off x="5950201" y="3307833"/>
        <a:ext cx="665124" cy="332562"/>
      </dsp:txXfrm>
    </dsp:sp>
    <dsp:sp modelId="{B5EA60AF-C387-4624-B64C-8F7413E40388}">
      <dsp:nvSpPr>
        <dsp:cNvPr id="0" name=""/>
        <dsp:cNvSpPr/>
      </dsp:nvSpPr>
      <dsp:spPr>
        <a:xfrm>
          <a:off x="5950201" y="3780072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Item</a:t>
          </a:r>
          <a:endParaRPr lang="en-US" sz="900" kern="1200" dirty="0"/>
        </a:p>
      </dsp:txBody>
      <dsp:txXfrm>
        <a:off x="5950201" y="3780072"/>
        <a:ext cx="665124" cy="332562"/>
      </dsp:txXfrm>
    </dsp:sp>
    <dsp:sp modelId="{2AA9035C-9D27-4537-BC1B-1D6D726320CB}">
      <dsp:nvSpPr>
        <dsp:cNvPr id="0" name=""/>
        <dsp:cNvSpPr/>
      </dsp:nvSpPr>
      <dsp:spPr>
        <a:xfrm>
          <a:off x="6588721" y="2835595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List</a:t>
          </a:r>
          <a:endParaRPr lang="en-US" sz="900" kern="1200" dirty="0"/>
        </a:p>
      </dsp:txBody>
      <dsp:txXfrm>
        <a:off x="6588721" y="2835595"/>
        <a:ext cx="665124" cy="332562"/>
      </dsp:txXfrm>
    </dsp:sp>
    <dsp:sp modelId="{ECB871BF-BF2E-422C-BCF4-EC7EB186132B}">
      <dsp:nvSpPr>
        <dsp:cNvPr id="0" name=""/>
        <dsp:cNvSpPr/>
      </dsp:nvSpPr>
      <dsp:spPr>
        <a:xfrm>
          <a:off x="6755002" y="3307833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Item</a:t>
          </a:r>
          <a:endParaRPr lang="en-US" sz="900" kern="1200" dirty="0"/>
        </a:p>
      </dsp:txBody>
      <dsp:txXfrm>
        <a:off x="6755002" y="3307833"/>
        <a:ext cx="665124" cy="332562"/>
      </dsp:txXfrm>
    </dsp:sp>
    <dsp:sp modelId="{57661F46-89D0-41C2-9B87-61368CF607B3}">
      <dsp:nvSpPr>
        <dsp:cNvPr id="0" name=""/>
        <dsp:cNvSpPr/>
      </dsp:nvSpPr>
      <dsp:spPr>
        <a:xfrm>
          <a:off x="6755002" y="3780072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Item</a:t>
          </a:r>
          <a:endParaRPr lang="en-US" sz="900" kern="1200" dirty="0"/>
        </a:p>
      </dsp:txBody>
      <dsp:txXfrm>
        <a:off x="6755002" y="3780072"/>
        <a:ext cx="665124" cy="332562"/>
      </dsp:txXfrm>
    </dsp:sp>
    <dsp:sp modelId="{AAFE41C9-35BB-470A-8A6F-5EEC60892616}">
      <dsp:nvSpPr>
        <dsp:cNvPr id="0" name=""/>
        <dsp:cNvSpPr/>
      </dsp:nvSpPr>
      <dsp:spPr>
        <a:xfrm>
          <a:off x="3144208" y="946642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Web Application</a:t>
          </a:r>
          <a:endParaRPr lang="en-US" sz="900" kern="1200" dirty="0"/>
        </a:p>
      </dsp:txBody>
      <dsp:txXfrm>
        <a:off x="3144208" y="946642"/>
        <a:ext cx="665124" cy="332562"/>
      </dsp:txXfrm>
    </dsp:sp>
    <dsp:sp modelId="{B9E2A16C-1414-47BF-BB34-7C1602D9D9EA}">
      <dsp:nvSpPr>
        <dsp:cNvPr id="0" name=""/>
        <dsp:cNvSpPr/>
      </dsp:nvSpPr>
      <dsp:spPr>
        <a:xfrm>
          <a:off x="1937007" y="474403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Server</a:t>
          </a:r>
          <a:endParaRPr lang="en-US" sz="900" kern="1200" dirty="0"/>
        </a:p>
      </dsp:txBody>
      <dsp:txXfrm>
        <a:off x="1937007" y="474403"/>
        <a:ext cx="665124" cy="332562"/>
      </dsp:txXfrm>
    </dsp:sp>
    <dsp:sp modelId="{5CC2070A-4AF3-4A97-BE88-BF2987FE97E5}">
      <dsp:nvSpPr>
        <dsp:cNvPr id="0" name=""/>
        <dsp:cNvSpPr/>
      </dsp:nvSpPr>
      <dsp:spPr>
        <a:xfrm>
          <a:off x="2741807" y="474403"/>
          <a:ext cx="665124" cy="332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Server</a:t>
          </a:r>
          <a:endParaRPr lang="en-US" sz="900" kern="1200" dirty="0"/>
        </a:p>
      </dsp:txBody>
      <dsp:txXfrm>
        <a:off x="2741807" y="474403"/>
        <a:ext cx="665124" cy="332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6F315EF-D44D-4B02-BA3B-164462C0C9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60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3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8614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5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94566D6-027E-411E-844B-03FDE26B9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78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7391400" y="6096000"/>
            <a:ext cx="1752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3D77AF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rgbClr val="3D77AF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rgbClr val="3D77AF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rgbClr val="3D77AF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rgbClr val="3D77A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D77A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D77A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D77A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D77AF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Omicron </a:t>
            </a:r>
            <a:r>
              <a:rPr lang="en-US" sz="1000" dirty="0" smtClean="0">
                <a:solidFill>
                  <a:srgbClr val="808080"/>
                </a:solidFill>
              </a:rPr>
              <a:t>Development</a:t>
            </a:r>
            <a:endParaRPr lang="en-US" sz="1000" dirty="0">
              <a:solidFill>
                <a:srgbClr val="808080"/>
              </a:solidFill>
            </a:endParaRPr>
          </a:p>
          <a:p>
            <a:pPr eaLnBrk="1" hangingPunct="1"/>
            <a:r>
              <a:rPr lang="en-US" sz="1000" dirty="0" smtClean="0">
                <a:solidFill>
                  <a:srgbClr val="808080"/>
                </a:solidFill>
              </a:rPr>
              <a:t>16 Union Street</a:t>
            </a:r>
          </a:p>
          <a:p>
            <a:pPr eaLnBrk="1" hangingPunct="1"/>
            <a:r>
              <a:rPr lang="en-US" sz="1000" dirty="0" smtClean="0">
                <a:solidFill>
                  <a:srgbClr val="808080"/>
                </a:solidFill>
              </a:rPr>
              <a:t>Medford, NJ 08055</a:t>
            </a:r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2400" y="304800"/>
            <a:ext cx="8839200" cy="11430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1524000"/>
            <a:ext cx="6102350" cy="1219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3D77A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0076167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7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8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8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58669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3388" y="457200"/>
            <a:ext cx="21590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6326188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08150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2245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98042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0274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4688" y="1524000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0701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370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7438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81649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487428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3380808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457200"/>
            <a:ext cx="8637588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2089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Text Box 21"/>
          <p:cNvSpPr txBox="1">
            <a:spLocks noChangeArrowheads="1"/>
          </p:cNvSpPr>
          <p:nvPr/>
        </p:nvSpPr>
        <p:spPr bwMode="auto">
          <a:xfrm>
            <a:off x="7391400" y="6096000"/>
            <a:ext cx="1752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3D77AF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rgbClr val="3D77AF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rgbClr val="3D77AF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rgbClr val="3D77AF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rgbClr val="3D77A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D77A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D77A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D77A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D77AF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808080"/>
                </a:solidFill>
              </a:rPr>
              <a:t>Omicron </a:t>
            </a:r>
            <a:r>
              <a:rPr lang="en-US" sz="1000" dirty="0" smtClean="0">
                <a:solidFill>
                  <a:srgbClr val="808080"/>
                </a:solidFill>
              </a:rPr>
              <a:t>Development</a:t>
            </a:r>
            <a:endParaRPr lang="en-US" sz="1000" dirty="0">
              <a:solidFill>
                <a:srgbClr val="808080"/>
              </a:solidFill>
            </a:endParaRPr>
          </a:p>
          <a:p>
            <a:pPr eaLnBrk="1" hangingPunct="1"/>
            <a:r>
              <a:rPr lang="en-US" sz="1000" dirty="0" smtClean="0">
                <a:solidFill>
                  <a:srgbClr val="808080"/>
                </a:solidFill>
              </a:rPr>
              <a:t>16 Union Street</a:t>
            </a:r>
          </a:p>
          <a:p>
            <a:pPr eaLnBrk="1" hangingPunct="1"/>
            <a:r>
              <a:rPr lang="en-US" sz="1000" dirty="0" smtClean="0">
                <a:solidFill>
                  <a:srgbClr val="808080"/>
                </a:solidFill>
              </a:rPr>
              <a:t>Medford, NJ 08055</a:t>
            </a:r>
            <a:endParaRPr lang="en-US" sz="1000" dirty="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5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75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50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5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125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50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50"/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utoUpdateAnimBg="0"/>
      <p:bldP spid="5127" grpId="0" build="p" bldLvl="5" autoUpdateAnimBg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250"/>
                        <p:tgtEl>
                          <p:spTgt spid="51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250"/>
                        <p:tgtEl>
                          <p:spTgt spid="51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250"/>
                        <p:tgtEl>
                          <p:spTgt spid="51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250"/>
                        <p:tgtEl>
                          <p:spTgt spid="51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250"/>
                        <p:tgtEl>
                          <p:spTgt spid="51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3D77A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3D77A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3D77A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3D77A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3D77A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3D77AF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3D77AF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3D77AF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3D77AF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5"/>
        </a:buBlip>
        <a:defRPr sz="2200" b="1">
          <a:solidFill>
            <a:schemeClr val="bg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5"/>
        </a:buBlip>
        <a:defRPr sz="2000" b="1">
          <a:solidFill>
            <a:schemeClr val="bg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5"/>
        </a:buBlip>
        <a:defRPr sz="2000">
          <a:solidFill>
            <a:schemeClr val="bg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5"/>
        </a:buBlip>
        <a:defRPr sz="2000">
          <a:solidFill>
            <a:schemeClr val="bg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5"/>
        </a:buBlip>
        <a:defRPr sz="2000"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5"/>
        </a:buBlip>
        <a:defRPr sz="2000"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5"/>
        </a:buBlip>
        <a:defRPr sz="2000"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5"/>
        </a:buBlip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rincetonacm.acm.org/tcfpro/SPDemo1.zip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739914"/>
            <a:ext cx="8839200" cy="707886"/>
          </a:xfrm>
        </p:spPr>
        <p:txBody>
          <a:bodyPr/>
          <a:lstStyle/>
          <a:p>
            <a:pPr eaLnBrk="1" hangingPunct="1"/>
            <a:r>
              <a:rPr lang="en-US" dirty="0" smtClean="0"/>
              <a:t>SharePoint Object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524000"/>
            <a:ext cx="610235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A Basic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3622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Presented by: David Soll</a:t>
            </a:r>
          </a:p>
          <a:p>
            <a:pPr algn="ctr"/>
            <a:r>
              <a:rPr lang="en-US" dirty="0" smtClean="0"/>
              <a:t>President and CTO</a:t>
            </a:r>
          </a:p>
          <a:p>
            <a:pPr algn="ctr"/>
            <a:r>
              <a:rPr lang="en-US" dirty="0" smtClean="0"/>
              <a:t>Omicron Development, LLC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Site object contains Lists</a:t>
            </a:r>
          </a:p>
          <a:p>
            <a:pPr lvl="1"/>
            <a:r>
              <a:rPr lang="en-US" dirty="0" smtClean="0"/>
              <a:t>Note that a Site itself is a List</a:t>
            </a:r>
          </a:p>
          <a:p>
            <a:pPr lvl="1"/>
            <a:r>
              <a:rPr lang="en-US" dirty="0" smtClean="0"/>
              <a:t>Therefore a Site can contain other sites</a:t>
            </a:r>
          </a:p>
          <a:p>
            <a:r>
              <a:rPr lang="en-US" dirty="0" smtClean="0"/>
              <a:t>There are different types of lists including: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External Lists</a:t>
            </a:r>
          </a:p>
          <a:p>
            <a:pPr lvl="1"/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Sites</a:t>
            </a:r>
          </a:p>
          <a:p>
            <a:r>
              <a:rPr lang="en-US" dirty="0" smtClean="0"/>
              <a:t>An object in the list is called an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8968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176588"/>
              </p:ext>
            </p:extLst>
          </p:nvPr>
        </p:nvGraphicFramePr>
        <p:xfrm>
          <a:off x="304800" y="1524000"/>
          <a:ext cx="8208963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32843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Farm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Farm is the Top Level Object</a:t>
            </a:r>
          </a:p>
          <a:p>
            <a:pPr lvl="1"/>
            <a:r>
              <a:rPr lang="en-US" dirty="0" smtClean="0"/>
              <a:t>A Farm contains:</a:t>
            </a:r>
          </a:p>
          <a:p>
            <a:pPr lvl="2"/>
            <a:r>
              <a:rPr lang="en-US" dirty="0" smtClean="0"/>
              <a:t>Servers</a:t>
            </a:r>
          </a:p>
          <a:p>
            <a:pPr lvl="2"/>
            <a:r>
              <a:rPr lang="en-US" dirty="0" smtClean="0"/>
              <a:t>Service Applications</a:t>
            </a:r>
          </a:p>
          <a:p>
            <a:pPr lvl="2"/>
            <a:r>
              <a:rPr lang="en-US" dirty="0" smtClean="0"/>
              <a:t>Feature Definitions</a:t>
            </a:r>
          </a:p>
          <a:p>
            <a:r>
              <a:rPr lang="en-US" dirty="0" smtClean="0"/>
              <a:t>The Farm Object is tied to the Farm’s Configuration Database</a:t>
            </a:r>
          </a:p>
          <a:p>
            <a:pPr lvl="1"/>
            <a:r>
              <a:rPr lang="en-US" dirty="0" smtClean="0"/>
              <a:t>It is not tied closely to content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8597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SPWebApplicationCollection</a:t>
            </a:r>
            <a:r>
              <a:rPr lang="en-US" dirty="0" smtClean="0"/>
              <a:t> is the top level object for content</a:t>
            </a:r>
          </a:p>
          <a:p>
            <a:r>
              <a:rPr lang="en-US" dirty="0" smtClean="0"/>
              <a:t>To get the list of Web Applications:</a:t>
            </a:r>
          </a:p>
          <a:p>
            <a:pPr marL="457200" lvl="1" indent="0">
              <a:buNone/>
            </a:pPr>
            <a:r>
              <a:rPr lang="en-US" sz="1800" dirty="0" smtClean="0"/>
              <a:t>Dim WAC As </a:t>
            </a:r>
            <a:r>
              <a:rPr lang="en-US" sz="1800" dirty="0" err="1" smtClean="0"/>
              <a:t>SPWebApplicationCollection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WAC </a:t>
            </a:r>
            <a:r>
              <a:rPr lang="en-US" sz="1800" dirty="0"/>
              <a:t>= </a:t>
            </a:r>
            <a:r>
              <a:rPr lang="en-US" sz="1800" dirty="0" err="1" smtClean="0"/>
              <a:t>SPWebService.ContentService.WebApplications</a:t>
            </a:r>
            <a:endParaRPr lang="en-US" sz="1800" dirty="0"/>
          </a:p>
          <a:p>
            <a:r>
              <a:rPr lang="en-US" dirty="0" smtClean="0"/>
              <a:t>The </a:t>
            </a:r>
            <a:r>
              <a:rPr lang="en-US" dirty="0" err="1" smtClean="0"/>
              <a:t>SPWebApplicationCollection</a:t>
            </a:r>
            <a:r>
              <a:rPr lang="en-US" dirty="0" smtClean="0"/>
              <a:t> is a Collection object of </a:t>
            </a:r>
            <a:r>
              <a:rPr lang="en-US" dirty="0" err="1" smtClean="0"/>
              <a:t>SPWebApplication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/>
              <a:t>Dim App As </a:t>
            </a:r>
            <a:r>
              <a:rPr lang="en-US" sz="1800" dirty="0" err="1" smtClean="0"/>
              <a:t>SPWebApplication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For Each App in WAC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…</a:t>
            </a:r>
          </a:p>
          <a:p>
            <a:pPr marL="457200" lvl="1" indent="0">
              <a:buNone/>
            </a:pPr>
            <a:r>
              <a:rPr lang="en-US" sz="1800" dirty="0" smtClean="0"/>
              <a:t>Next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3647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SPWebApplication</a:t>
            </a:r>
            <a:r>
              <a:rPr lang="en-US" dirty="0" smtClean="0"/>
              <a:t> is the Web Application Object</a:t>
            </a:r>
          </a:p>
          <a:p>
            <a:r>
              <a:rPr lang="en-US" dirty="0" smtClean="0"/>
              <a:t>You can use the </a:t>
            </a:r>
            <a:r>
              <a:rPr lang="en-US" dirty="0" err="1" smtClean="0"/>
              <a:t>SPWebApplication.Lookup</a:t>
            </a:r>
            <a:r>
              <a:rPr lang="en-US" dirty="0" smtClean="0"/>
              <a:t> method to open a Web Application</a:t>
            </a:r>
          </a:p>
          <a:p>
            <a:pPr marL="457200" lvl="1" indent="0">
              <a:buNone/>
            </a:pPr>
            <a:r>
              <a:rPr lang="en-US" sz="1600" dirty="0" smtClean="0"/>
              <a:t>Dim WA As </a:t>
            </a:r>
            <a:r>
              <a:rPr lang="en-US" sz="1600" dirty="0" err="1" smtClean="0"/>
              <a:t>SPWebApplication</a:t>
            </a:r>
            <a:r>
              <a:rPr lang="en-US" sz="1600" dirty="0" smtClean="0"/>
              <a:t> = </a:t>
            </a:r>
            <a:r>
              <a:rPr lang="en-US" sz="1600" dirty="0" err="1"/>
              <a:t>SPWebApplication.Lookup</a:t>
            </a:r>
            <a:r>
              <a:rPr lang="en-US" sz="1600" dirty="0"/>
              <a:t>(new Uri("http://MyServer:989</a:t>
            </a:r>
            <a:r>
              <a:rPr lang="en-US" sz="1600" dirty="0" smtClean="0"/>
              <a:t>"))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Note: Uri is a object that is a member of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2378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Collection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SPSiteCollection</a:t>
            </a:r>
            <a:r>
              <a:rPr lang="en-US" dirty="0" smtClean="0"/>
              <a:t> Object provides a mechanism for creating Site Collections</a:t>
            </a:r>
          </a:p>
          <a:p>
            <a:r>
              <a:rPr lang="en-US" dirty="0" smtClean="0"/>
              <a:t>It also can be used to retrieve Site Collections based on execution context</a:t>
            </a:r>
          </a:p>
          <a:p>
            <a:r>
              <a:rPr lang="en-US" dirty="0" smtClean="0"/>
              <a:t>Example:</a:t>
            </a:r>
          </a:p>
          <a:p>
            <a:pPr marL="400050" lvl="1" indent="0">
              <a:buNone/>
            </a:pPr>
            <a:r>
              <a:rPr lang="en-US" sz="1600" dirty="0"/>
              <a:t>Dim </a:t>
            </a:r>
            <a:r>
              <a:rPr lang="en-US" sz="1600" dirty="0" err="1"/>
              <a:t>WebApplication</a:t>
            </a:r>
            <a:r>
              <a:rPr lang="en-US" sz="1600" dirty="0"/>
              <a:t> As </a:t>
            </a:r>
            <a:r>
              <a:rPr lang="en-US" sz="1600" dirty="0" err="1"/>
              <a:t>SPWebApplication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chemeClr val="tx1"/>
                </a:solidFill>
              </a:rPr>
              <a:t>SPContext.Current.Site.WebApplication</a:t>
            </a:r>
            <a:endParaRPr lang="en-US" sz="16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1600" dirty="0"/>
              <a:t>Dim </a:t>
            </a:r>
            <a:r>
              <a:rPr lang="en-US" sz="1600" dirty="0" err="1" smtClean="0"/>
              <a:t>SiteCollections</a:t>
            </a:r>
            <a:r>
              <a:rPr lang="en-US" sz="1600" dirty="0" smtClean="0"/>
              <a:t> </a:t>
            </a:r>
            <a:r>
              <a:rPr lang="en-US" sz="1600" dirty="0"/>
              <a:t>As </a:t>
            </a:r>
            <a:r>
              <a:rPr lang="en-US" sz="1600" dirty="0" err="1"/>
              <a:t>SPSiteCollection</a:t>
            </a:r>
            <a:r>
              <a:rPr lang="en-US" sz="1600" dirty="0"/>
              <a:t> = </a:t>
            </a:r>
            <a:r>
              <a:rPr lang="en-US" sz="1600" dirty="0" err="1" smtClean="0"/>
              <a:t>WebApplication.Sites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/>
              <a:t>Dim </a:t>
            </a:r>
            <a:r>
              <a:rPr lang="en-US" sz="1600" dirty="0" err="1" smtClean="0"/>
              <a:t>SiteCollection</a:t>
            </a:r>
            <a:r>
              <a:rPr lang="en-US" sz="1600" dirty="0" smtClean="0"/>
              <a:t> </a:t>
            </a:r>
            <a:r>
              <a:rPr lang="en-US" sz="1600" dirty="0"/>
              <a:t>As </a:t>
            </a:r>
            <a:r>
              <a:rPr lang="en-US" sz="1600" dirty="0" err="1"/>
              <a:t>SPSite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/>
              <a:t>For Each </a:t>
            </a:r>
            <a:r>
              <a:rPr lang="en-US" sz="1600" dirty="0" err="1" smtClean="0"/>
              <a:t>SiteCollection</a:t>
            </a:r>
            <a:r>
              <a:rPr lang="en-US" sz="1600" dirty="0" smtClean="0"/>
              <a:t> </a:t>
            </a:r>
            <a:r>
              <a:rPr lang="en-US" sz="1600" dirty="0"/>
              <a:t>In  </a:t>
            </a:r>
            <a:r>
              <a:rPr lang="en-US" sz="1600" dirty="0" err="1" smtClean="0"/>
              <a:t>SiteCollections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 smtClean="0"/>
              <a:t>	...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 smtClean="0"/>
              <a:t>Next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8870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Object (</a:t>
            </a:r>
            <a:r>
              <a:rPr lang="en-US" dirty="0" err="1" smtClean="0"/>
              <a:t>SPSite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SPSite</a:t>
            </a:r>
            <a:r>
              <a:rPr lang="en-US" dirty="0" smtClean="0"/>
              <a:t> is a </a:t>
            </a:r>
            <a:r>
              <a:rPr lang="en-US" dirty="0"/>
              <a:t>collection of sites in a Web application, including a top-level Web site and all </a:t>
            </a:r>
            <a:r>
              <a:rPr lang="en-US" dirty="0" smtClean="0"/>
              <a:t>of its sub-sites</a:t>
            </a:r>
            <a:endParaRPr lang="en-US" dirty="0"/>
          </a:p>
          <a:p>
            <a:r>
              <a:rPr lang="en-US" dirty="0"/>
              <a:t>Each </a:t>
            </a:r>
            <a:r>
              <a:rPr lang="en-US" dirty="0" err="1"/>
              <a:t>SPSite</a:t>
            </a:r>
            <a:r>
              <a:rPr lang="en-US" dirty="0"/>
              <a:t> object </a:t>
            </a:r>
            <a:r>
              <a:rPr lang="en-US" dirty="0" smtClean="0"/>
              <a:t>(</a:t>
            </a:r>
            <a:r>
              <a:rPr lang="en-US" dirty="0"/>
              <a:t>site collection) is represented within an </a:t>
            </a:r>
            <a:r>
              <a:rPr lang="en-US" dirty="0" err="1"/>
              <a:t>SPSiteCollection</a:t>
            </a:r>
            <a:r>
              <a:rPr lang="en-US" dirty="0"/>
              <a:t> object that consists of the collection of all site </a:t>
            </a:r>
            <a:r>
              <a:rPr lang="en-US" dirty="0" smtClean="0"/>
              <a:t>collections </a:t>
            </a:r>
            <a:r>
              <a:rPr lang="en-US" dirty="0"/>
              <a:t>in the Web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Note: Watch out for terminology.  It seems to change based on the viewpoint.  An </a:t>
            </a:r>
            <a:r>
              <a:rPr lang="en-US" dirty="0" err="1" smtClean="0"/>
              <a:t>SPSite</a:t>
            </a:r>
            <a:r>
              <a:rPr lang="en-US" dirty="0" smtClean="0"/>
              <a:t> is a Site Collection, not a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633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Object (</a:t>
            </a:r>
            <a:r>
              <a:rPr lang="en-US" dirty="0" err="1" smtClean="0"/>
              <a:t>SPWeb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SPWeb</a:t>
            </a:r>
            <a:r>
              <a:rPr lang="en-US" dirty="0" smtClean="0"/>
              <a:t> object represents a Site</a:t>
            </a:r>
          </a:p>
          <a:p>
            <a:r>
              <a:rPr lang="en-US" dirty="0" smtClean="0"/>
              <a:t>It contains a Webs property that represents a collection of sub-sites</a:t>
            </a:r>
          </a:p>
          <a:p>
            <a:r>
              <a:rPr lang="en-US" dirty="0" smtClean="0"/>
              <a:t>Example:</a:t>
            </a:r>
          </a:p>
          <a:p>
            <a:pPr marL="400050" lvl="1" indent="0">
              <a:buNone/>
            </a:pPr>
            <a:r>
              <a:rPr lang="en-US" sz="1600" dirty="0"/>
              <a:t>Dim </a:t>
            </a:r>
            <a:r>
              <a:rPr lang="en-US" sz="1600" dirty="0" err="1"/>
              <a:t>SiteCollection</a:t>
            </a:r>
            <a:r>
              <a:rPr lang="en-US" sz="1600" dirty="0"/>
              <a:t> As </a:t>
            </a:r>
            <a:r>
              <a:rPr lang="en-US" sz="1600" dirty="0" err="1"/>
              <a:t>SPSite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/>
              <a:t>Dim </a:t>
            </a:r>
            <a:r>
              <a:rPr lang="en-US" sz="1600" dirty="0" err="1"/>
              <a:t>RootWebSite</a:t>
            </a:r>
            <a:r>
              <a:rPr lang="en-US" sz="1600" dirty="0"/>
              <a:t> As </a:t>
            </a:r>
            <a:r>
              <a:rPr lang="en-US" sz="1600" dirty="0" err="1"/>
              <a:t>SPWeb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/>
              <a:t>Dim </a:t>
            </a:r>
            <a:r>
              <a:rPr lang="en-US" sz="1600" dirty="0" err="1"/>
              <a:t>SubSite</a:t>
            </a:r>
            <a:r>
              <a:rPr lang="en-US" sz="1600" dirty="0"/>
              <a:t> As </a:t>
            </a:r>
            <a:r>
              <a:rPr lang="en-US" sz="1600" dirty="0" err="1"/>
              <a:t>SPWeb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 err="1"/>
              <a:t>SiteCollection</a:t>
            </a:r>
            <a:r>
              <a:rPr lang="en-US" sz="1600" dirty="0"/>
              <a:t> = New </a:t>
            </a:r>
            <a:r>
              <a:rPr lang="en-US" sz="1600" dirty="0" err="1"/>
              <a:t>SPSite</a:t>
            </a:r>
            <a:r>
              <a:rPr lang="en-US" sz="1600" dirty="0"/>
              <a:t>("http://www.mySite.com")</a:t>
            </a:r>
          </a:p>
          <a:p>
            <a:pPr marL="400050" lvl="1" indent="0">
              <a:buNone/>
            </a:pPr>
            <a:r>
              <a:rPr lang="en-US" sz="1600" dirty="0" err="1"/>
              <a:t>RootWebSite</a:t>
            </a:r>
            <a:r>
              <a:rPr lang="en-US" sz="1600" dirty="0"/>
              <a:t> = </a:t>
            </a:r>
            <a:r>
              <a:rPr lang="en-US" sz="1600" dirty="0" err="1"/>
              <a:t>SiteCollection.OpenWeb</a:t>
            </a:r>
            <a:r>
              <a:rPr lang="en-US" sz="1600" dirty="0"/>
              <a:t>()</a:t>
            </a:r>
          </a:p>
          <a:p>
            <a:pPr marL="400050" lvl="1" indent="0">
              <a:buNone/>
            </a:pPr>
            <a:r>
              <a:rPr lang="en-US" sz="1600" dirty="0" smtClean="0"/>
              <a:t>For </a:t>
            </a:r>
            <a:r>
              <a:rPr lang="en-US" sz="1600" dirty="0"/>
              <a:t>Each </a:t>
            </a:r>
            <a:r>
              <a:rPr lang="en-US" sz="1600" dirty="0" err="1"/>
              <a:t>SubSite</a:t>
            </a:r>
            <a:r>
              <a:rPr lang="en-US" sz="1600" dirty="0"/>
              <a:t> In </a:t>
            </a:r>
            <a:r>
              <a:rPr lang="en-US" sz="1600" dirty="0" err="1"/>
              <a:t>RootWebSite.Webs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 smtClean="0"/>
              <a:t>	...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 smtClean="0"/>
              <a:t>Next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0322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Object (</a:t>
            </a:r>
            <a:r>
              <a:rPr lang="en-US" dirty="0" err="1" smtClean="0"/>
              <a:t>SPList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SPList</a:t>
            </a:r>
            <a:r>
              <a:rPr lang="en-US" dirty="0" smtClean="0"/>
              <a:t> object represents a SharePoint list</a:t>
            </a:r>
          </a:p>
          <a:p>
            <a:pPr lvl="1"/>
            <a:r>
              <a:rPr lang="en-US" dirty="0" smtClean="0"/>
              <a:t>Lists include:</a:t>
            </a:r>
          </a:p>
          <a:p>
            <a:pPr lvl="2"/>
            <a:r>
              <a:rPr lang="en-US" dirty="0" smtClean="0"/>
              <a:t>Document Libraries</a:t>
            </a:r>
          </a:p>
          <a:p>
            <a:pPr lvl="2"/>
            <a:r>
              <a:rPr lang="en-US" dirty="0" smtClean="0"/>
              <a:t>Calendars</a:t>
            </a:r>
          </a:p>
          <a:p>
            <a:pPr lvl="2"/>
            <a:r>
              <a:rPr lang="en-US" dirty="0" smtClean="0"/>
              <a:t>Contact Lists</a:t>
            </a:r>
          </a:p>
          <a:p>
            <a:pPr lvl="2"/>
            <a:r>
              <a:rPr lang="en-US" dirty="0" smtClean="0"/>
              <a:t>Custom Lists</a:t>
            </a:r>
          </a:p>
          <a:p>
            <a:pPr lvl="2"/>
            <a:r>
              <a:rPr lang="en-US" dirty="0" smtClean="0"/>
              <a:t>Issue Tracking List</a:t>
            </a:r>
          </a:p>
          <a:p>
            <a:pPr lvl="2"/>
            <a:r>
              <a:rPr lang="en-US" dirty="0" smtClean="0"/>
              <a:t>Etc. (Basically, anything within a site)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SPWeb</a:t>
            </a:r>
            <a:r>
              <a:rPr lang="en-US" dirty="0" smtClean="0"/>
              <a:t> object has a Lists property that is a collection of </a:t>
            </a:r>
            <a:r>
              <a:rPr lang="en-US" dirty="0" err="1" smtClean="0"/>
              <a:t>SPList</a:t>
            </a:r>
            <a:r>
              <a:rPr lang="en-US" dirty="0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1794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182034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Caution: </a:t>
            </a:r>
          </a:p>
          <a:p>
            <a:r>
              <a:rPr lang="en-US" dirty="0" smtClean="0"/>
              <a:t>Ensure target is set to x64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31" y="1899552"/>
            <a:ext cx="51149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92610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SharePoint Versions</a:t>
            </a:r>
          </a:p>
          <a:p>
            <a:r>
              <a:rPr lang="en-US" dirty="0" smtClean="0"/>
              <a:t>SharePoint Hierarchy</a:t>
            </a:r>
          </a:p>
          <a:p>
            <a:r>
              <a:rPr lang="en-US" dirty="0" smtClean="0"/>
              <a:t>Object Model</a:t>
            </a:r>
          </a:p>
          <a:p>
            <a:r>
              <a:rPr lang="en-US" dirty="0" smtClean="0"/>
              <a:t>Code Example</a:t>
            </a:r>
          </a:p>
          <a:p>
            <a:r>
              <a:rPr lang="en-US" dirty="0" smtClean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777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the following References:</a:t>
            </a:r>
          </a:p>
          <a:p>
            <a:pPr lvl="1"/>
            <a:r>
              <a:rPr lang="en-US" dirty="0" err="1" smtClean="0"/>
              <a:t>Microsoft.Office.Server</a:t>
            </a:r>
            <a:endParaRPr lang="en-US" dirty="0" smtClean="0"/>
          </a:p>
          <a:p>
            <a:pPr lvl="1"/>
            <a:r>
              <a:rPr lang="en-US" dirty="0" err="1" smtClean="0"/>
              <a:t>Microsoft.SharePoint</a:t>
            </a:r>
            <a:endParaRPr lang="en-US" dirty="0" smtClean="0"/>
          </a:p>
          <a:p>
            <a:r>
              <a:rPr lang="en-US" dirty="0" smtClean="0"/>
              <a:t>Import the following (“using” in C#):</a:t>
            </a:r>
          </a:p>
          <a:p>
            <a:pPr lvl="1"/>
            <a:r>
              <a:rPr lang="en-US" dirty="0" err="1" smtClean="0"/>
              <a:t>Microsoft.Office.Server</a:t>
            </a:r>
            <a:endParaRPr lang="en-US" dirty="0" smtClean="0"/>
          </a:p>
          <a:p>
            <a:pPr lvl="1"/>
            <a:r>
              <a:rPr lang="en-US" dirty="0" err="1" smtClean="0"/>
              <a:t>Microsoft.SharePoint</a:t>
            </a:r>
            <a:endParaRPr lang="en-US" dirty="0" smtClean="0"/>
          </a:p>
          <a:p>
            <a:pPr lvl="1"/>
            <a:r>
              <a:rPr lang="en-US" dirty="0" err="1" smtClean="0"/>
              <a:t>Microsoft.SharePoint.Administration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257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76" y="1219200"/>
            <a:ext cx="5257800" cy="430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76600" y="56388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Link to demo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8817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33600"/>
            <a:ext cx="2352675" cy="256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69626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37588" cy="731838"/>
          </a:xfrm>
        </p:spPr>
        <p:txBody>
          <a:bodyPr/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08963" cy="4953000"/>
          </a:xfrm>
        </p:spPr>
        <p:txBody>
          <a:bodyPr/>
          <a:lstStyle/>
          <a:p>
            <a:r>
              <a:rPr lang="en-US" dirty="0"/>
              <a:t>Presenter: David F. Soll</a:t>
            </a:r>
          </a:p>
          <a:p>
            <a:pPr lvl="1"/>
            <a:r>
              <a:rPr lang="en-US" sz="2400" dirty="0" smtClean="0"/>
              <a:t>President </a:t>
            </a:r>
            <a:r>
              <a:rPr lang="en-US" sz="2400" dirty="0"/>
              <a:t>and Chief Technology Officer, Omicron </a:t>
            </a:r>
            <a:r>
              <a:rPr lang="en-US" sz="2400" dirty="0" smtClean="0"/>
              <a:t>Development</a:t>
            </a:r>
          </a:p>
          <a:p>
            <a:pPr lvl="1"/>
            <a:r>
              <a:rPr lang="en-US" sz="2400" dirty="0" smtClean="0"/>
              <a:t>Treasurer, PCJS IEEE</a:t>
            </a:r>
            <a:endParaRPr lang="en-US" sz="2400" dirty="0"/>
          </a:p>
          <a:p>
            <a:pPr lvl="1"/>
            <a:r>
              <a:rPr lang="en-US" sz="2400" dirty="0" smtClean="0"/>
              <a:t>Vice Chair</a:t>
            </a:r>
            <a:r>
              <a:rPr lang="en-US" sz="2400" dirty="0"/>
              <a:t>, Princeton/Central NJ IEEE Computer Society</a:t>
            </a:r>
          </a:p>
          <a:p>
            <a:pPr lvl="2"/>
            <a:r>
              <a:rPr lang="en-US" dirty="0"/>
              <a:t>Senior Member of the IEEE</a:t>
            </a:r>
          </a:p>
          <a:p>
            <a:pPr lvl="2"/>
            <a:r>
              <a:rPr lang="en-US" dirty="0"/>
              <a:t>Recipient of the IEEE Region 1 Award</a:t>
            </a:r>
          </a:p>
          <a:p>
            <a:pPr lvl="1"/>
            <a:r>
              <a:rPr lang="en-US" sz="2400" dirty="0"/>
              <a:t>Past Chair, Princeton Chapter of the ACM</a:t>
            </a:r>
          </a:p>
          <a:p>
            <a:pPr lvl="2"/>
            <a:r>
              <a:rPr lang="en-US" dirty="0"/>
              <a:t>Senior Member of the ACM</a:t>
            </a:r>
          </a:p>
          <a:p>
            <a:pPr lvl="1"/>
            <a:r>
              <a:rPr lang="en-US" sz="2400" dirty="0"/>
              <a:t>Chair, TCF IT Professional Conference</a:t>
            </a:r>
          </a:p>
          <a:p>
            <a:pPr lvl="1"/>
            <a:r>
              <a:rPr lang="en-US" sz="2400" dirty="0"/>
              <a:t>Over 30 years in computing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68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of SharePoint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is valid for:</a:t>
            </a:r>
          </a:p>
          <a:p>
            <a:pPr lvl="1"/>
            <a:r>
              <a:rPr lang="en-US" dirty="0" smtClean="0"/>
              <a:t>SharePoint 2007</a:t>
            </a:r>
          </a:p>
          <a:p>
            <a:pPr lvl="1"/>
            <a:r>
              <a:rPr lang="en-US" dirty="0" smtClean="0"/>
              <a:t>SharePoint 2010</a:t>
            </a:r>
          </a:p>
          <a:p>
            <a:pPr lvl="1"/>
            <a:r>
              <a:rPr lang="en-US" dirty="0" smtClean="0"/>
              <a:t>SharePoint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4870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Object contains other objects</a:t>
            </a:r>
          </a:p>
          <a:p>
            <a:r>
              <a:rPr lang="en-US" dirty="0" smtClean="0"/>
              <a:t>Those objects can be collection objects</a:t>
            </a:r>
          </a:p>
          <a:p>
            <a:r>
              <a:rPr lang="en-US" dirty="0" smtClean="0"/>
              <a:t>Therefore, A collection can contain a collection that contains a collection that contains an object (such as a document)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635" y="3733800"/>
            <a:ext cx="23145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25874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Application Collection contains “Site Collections”</a:t>
            </a:r>
          </a:p>
          <a:p>
            <a:r>
              <a:rPr lang="en-US" dirty="0" smtClean="0"/>
              <a:t>A Site Collection is an object that contains a “Site”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3505200"/>
            <a:ext cx="23145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29832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524000"/>
            <a:ext cx="8334374" cy="4114800"/>
          </a:xfrm>
        </p:spPr>
        <p:txBody>
          <a:bodyPr/>
          <a:lstStyle/>
          <a:p>
            <a:r>
              <a:rPr lang="en-US" dirty="0" smtClean="0"/>
              <a:t>An Item is the bottom level of the hierarchy</a:t>
            </a:r>
          </a:p>
          <a:p>
            <a:r>
              <a:rPr lang="en-US" dirty="0" smtClean="0"/>
              <a:t>An Item contains the data</a:t>
            </a:r>
          </a:p>
          <a:p>
            <a:pPr lvl="1"/>
            <a:r>
              <a:rPr lang="en-US" dirty="0" smtClean="0"/>
              <a:t>In a list</a:t>
            </a:r>
          </a:p>
          <a:p>
            <a:pPr lvl="2"/>
            <a:r>
              <a:rPr lang="en-US" dirty="0" smtClean="0"/>
              <a:t>It contains the data fields</a:t>
            </a:r>
          </a:p>
          <a:p>
            <a:pPr lvl="1"/>
            <a:r>
              <a:rPr lang="en-US" dirty="0" smtClean="0"/>
              <a:t>In a library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t contains the file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81200"/>
            <a:ext cx="322897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33807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08963" cy="4114800"/>
          </a:xfrm>
        </p:spPr>
        <p:txBody>
          <a:bodyPr/>
          <a:lstStyle/>
          <a:p>
            <a:r>
              <a:rPr lang="en-US" sz="1800" dirty="0" smtClean="0"/>
              <a:t>The Web Application Object represents a virtual web server</a:t>
            </a:r>
          </a:p>
          <a:p>
            <a:r>
              <a:rPr lang="en-US" sz="1800" dirty="0" smtClean="0"/>
              <a:t>A virtual web server is distinguished by:</a:t>
            </a:r>
          </a:p>
          <a:p>
            <a:pPr lvl="1"/>
            <a:r>
              <a:rPr lang="en-US" sz="1800" dirty="0" smtClean="0"/>
              <a:t>IP Address</a:t>
            </a:r>
          </a:p>
          <a:p>
            <a:pPr lvl="1"/>
            <a:r>
              <a:rPr lang="en-US" sz="1800" dirty="0" smtClean="0"/>
              <a:t>Port</a:t>
            </a:r>
          </a:p>
          <a:p>
            <a:pPr lvl="1"/>
            <a:r>
              <a:rPr lang="en-US" sz="1800" dirty="0" smtClean="0"/>
              <a:t>Host Header</a:t>
            </a:r>
          </a:p>
          <a:p>
            <a:r>
              <a:rPr lang="en-US" sz="1800" dirty="0" smtClean="0"/>
              <a:t>Typically there are at least 2 Web Applications:</a:t>
            </a:r>
          </a:p>
          <a:p>
            <a:pPr lvl="1"/>
            <a:r>
              <a:rPr lang="en-US" sz="1800" dirty="0"/>
              <a:t>SharePoint Central Administration </a:t>
            </a:r>
            <a:r>
              <a:rPr lang="en-US" sz="1800" dirty="0" smtClean="0"/>
              <a:t>v4</a:t>
            </a:r>
          </a:p>
          <a:p>
            <a:pPr lvl="2"/>
            <a:r>
              <a:rPr lang="en-US" sz="1600" dirty="0" smtClean="0"/>
              <a:t>IP Address: All addresses</a:t>
            </a:r>
          </a:p>
          <a:p>
            <a:pPr lvl="2"/>
            <a:r>
              <a:rPr lang="en-US" sz="1600" dirty="0" smtClean="0"/>
              <a:t>Port: Randomly assigned</a:t>
            </a:r>
          </a:p>
          <a:p>
            <a:pPr lvl="2"/>
            <a:r>
              <a:rPr lang="en-US" sz="1600" dirty="0" smtClean="0"/>
              <a:t>Host Header: none</a:t>
            </a:r>
          </a:p>
          <a:p>
            <a:pPr lvl="1"/>
            <a:r>
              <a:rPr lang="en-US" sz="1800" dirty="0" smtClean="0"/>
              <a:t>SharePoint – 80</a:t>
            </a:r>
          </a:p>
          <a:p>
            <a:pPr lvl="2"/>
            <a:r>
              <a:rPr lang="en-US" sz="1600" dirty="0" smtClean="0"/>
              <a:t>IP Address: All addresses</a:t>
            </a:r>
          </a:p>
          <a:p>
            <a:pPr lvl="2"/>
            <a:r>
              <a:rPr lang="en-US" sz="1600" dirty="0" smtClean="0"/>
              <a:t>Port: 80</a:t>
            </a:r>
          </a:p>
          <a:p>
            <a:pPr lvl="2"/>
            <a:r>
              <a:rPr lang="en-US" sz="1600" dirty="0" smtClean="0"/>
              <a:t>Host Header: none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032514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Site Collection always contains 1 site</a:t>
            </a:r>
          </a:p>
          <a:p>
            <a:pPr lvl="1"/>
            <a:r>
              <a:rPr lang="en-US" dirty="0" smtClean="0"/>
              <a:t>That site may other contain many sites</a:t>
            </a:r>
          </a:p>
          <a:p>
            <a:r>
              <a:rPr lang="en-US" dirty="0" smtClean="0"/>
              <a:t>Security Principals for any site are contained in that site’s parent Site Collection </a:t>
            </a:r>
          </a:p>
          <a:p>
            <a:pPr lvl="1"/>
            <a:r>
              <a:rPr lang="en-US" dirty="0" smtClean="0"/>
              <a:t>Even if it is up many levels of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7364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micron">
  <a:themeElements>
    <a:clrScheme name="">
      <a:dk1>
        <a:srgbClr val="3D77AF"/>
      </a:dk1>
      <a:lt1>
        <a:srgbClr val="FFFFFF"/>
      </a:lt1>
      <a:dk2>
        <a:srgbClr val="3D77AF"/>
      </a:dk2>
      <a:lt2>
        <a:srgbClr val="000000"/>
      </a:lt2>
      <a:accent1>
        <a:srgbClr val="6699FF"/>
      </a:accent1>
      <a:accent2>
        <a:srgbClr val="3366FF"/>
      </a:accent2>
      <a:accent3>
        <a:srgbClr val="FFFFFF"/>
      </a:accent3>
      <a:accent4>
        <a:srgbClr val="336595"/>
      </a:accent4>
      <a:accent5>
        <a:srgbClr val="B8CAFF"/>
      </a:accent5>
      <a:accent6>
        <a:srgbClr val="2D5CE7"/>
      </a:accent6>
      <a:hlink>
        <a:srgbClr val="9966FF"/>
      </a:hlink>
      <a:folHlink>
        <a:srgbClr val="9933FF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3D77AF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3D77AF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A9549C3D519E43ABB90E76C5CF1F09" ma:contentTypeVersion="1" ma:contentTypeDescription="Create a new document." ma:contentTypeScope="" ma:versionID="5883e2635add43b05ad49b4dfd3d66d8">
  <xsd:schema xmlns:xsd="http://www.w3.org/2001/XMLSchema" xmlns:xs="http://www.w3.org/2001/XMLSchema" xmlns:p="http://schemas.microsoft.com/office/2006/metadata/properties" xmlns:ns2="b93c467c-516c-4972-bbc2-a5e6d076b9a8" targetNamespace="http://schemas.microsoft.com/office/2006/metadata/properties" ma:root="true" ma:fieldsID="1d88c9287c4d4aa04a3c3f0b5b59569a" ns2:_="">
    <xsd:import namespace="b93c467c-516c-4972-bbc2-a5e6d076b9a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3c467c-516c-4972-bbc2-a5e6d076b9a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93c467c-516c-4972-bbc2-a5e6d076b9a8">HF272JPR2JPN-8-18</_dlc_DocId>
    <_dlc_DocIdUrl xmlns="b93c467c-516c-4972-bbc2-a5e6d076b9a8">
      <Url>https://www.starcafe.org/personal/dsoll/_layouts/DocIdRedir.aspx?ID=HF272JPR2JPN-8-18</Url>
      <Description>HF272JPR2JPN-8-18</Description>
    </_dlc_DocIdUrl>
  </documentManagement>
</p:properties>
</file>

<file path=customXml/itemProps1.xml><?xml version="1.0" encoding="utf-8"?>
<ds:datastoreItem xmlns:ds="http://schemas.openxmlformats.org/officeDocument/2006/customXml" ds:itemID="{D722D294-5B7A-433A-9CE5-A67751CF1C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3c467c-516c-4972-bbc2-a5e6d076b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39828A-03EF-4850-B0C2-3605E4DB521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3BCA32C-2E93-4447-8041-F86F3F9AF5A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20A79A3-EAD9-40F2-B203-17719EE346DF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93c467c-516c-4972-bbc2-a5e6d076b9a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Omicron</Template>
  <TotalTime>346</TotalTime>
  <Words>766</Words>
  <Application>Microsoft Office PowerPoint</Application>
  <PresentationFormat>On-screen Show (4:3)</PresentationFormat>
  <Paragraphs>182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Omicron</vt:lpstr>
      <vt:lpstr>SharePoint Object Model</vt:lpstr>
      <vt:lpstr>Agenda</vt:lpstr>
      <vt:lpstr>Introduction</vt:lpstr>
      <vt:lpstr>Versions of SharePoint</vt:lpstr>
      <vt:lpstr>Object Hierarchies</vt:lpstr>
      <vt:lpstr>SharePoint Hierarchy</vt:lpstr>
      <vt:lpstr>SharePoint Hierarchy</vt:lpstr>
      <vt:lpstr>SharePoint Hierarchy</vt:lpstr>
      <vt:lpstr>SharePoint Hierarchy</vt:lpstr>
      <vt:lpstr>SharePoint Hierarchy</vt:lpstr>
      <vt:lpstr>SharePoint Hierarchy</vt:lpstr>
      <vt:lpstr>SharePoint Farm</vt:lpstr>
      <vt:lpstr>Web Application Collection</vt:lpstr>
      <vt:lpstr>Web Application Object</vt:lpstr>
      <vt:lpstr>Site Collection Object</vt:lpstr>
      <vt:lpstr>Site Object (SPSite)</vt:lpstr>
      <vt:lpstr>Web Object (SPWeb)</vt:lpstr>
      <vt:lpstr>List Object (SPList)</vt:lpstr>
      <vt:lpstr>Code Example</vt:lpstr>
      <vt:lpstr>Code Example</vt:lpstr>
      <vt:lpstr>Code Example</vt:lpstr>
      <vt:lpstr>Questions</vt:lpstr>
    </vt:vector>
  </TitlesOfParts>
  <Company>Omicron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Hierarchy</dc:title>
  <dc:creator>David F. Soll</dc:creator>
  <cp:lastModifiedBy>David F. Soll</cp:lastModifiedBy>
  <cp:revision>40</cp:revision>
  <cp:lastPrinted>1601-01-01T00:00:00Z</cp:lastPrinted>
  <dcterms:created xsi:type="dcterms:W3CDTF">2012-07-17T13:20:12Z</dcterms:created>
  <dcterms:modified xsi:type="dcterms:W3CDTF">2013-03-14T18:52:12Z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0x010100AFA9549C3D519E43ABB90E76C5CF1F09</vt:lpwstr>
  </property>
  <property fmtid="{D5CDD505-2E9C-101B-9397-08002B2CF9AE}" pid="3" name="_dlc_DocIdItemGuid">
    <vt:lpwstr>20f201cb-9ba9-4c94-8303-271fb481e6e9</vt:lpwstr>
  </property>
</Properties>
</file>